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37" r:id="rId4"/>
    <p:sldId id="288" r:id="rId5"/>
    <p:sldId id="289" r:id="rId6"/>
    <p:sldId id="258" r:id="rId7"/>
    <p:sldId id="290" r:id="rId8"/>
    <p:sldId id="291" r:id="rId9"/>
    <p:sldId id="292" r:id="rId10"/>
    <p:sldId id="293" r:id="rId11"/>
    <p:sldId id="272" r:id="rId12"/>
    <p:sldId id="273" r:id="rId13"/>
    <p:sldId id="257" r:id="rId14"/>
    <p:sldId id="297" r:id="rId15"/>
    <p:sldId id="298" r:id="rId16"/>
    <p:sldId id="299" r:id="rId17"/>
    <p:sldId id="300" r:id="rId18"/>
    <p:sldId id="278" r:id="rId19"/>
    <p:sldId id="301" r:id="rId20"/>
    <p:sldId id="280" r:id="rId21"/>
    <p:sldId id="260" r:id="rId22"/>
    <p:sldId id="263" r:id="rId23"/>
    <p:sldId id="302" r:id="rId24"/>
    <p:sldId id="261" r:id="rId25"/>
    <p:sldId id="303" r:id="rId26"/>
    <p:sldId id="262" r:id="rId27"/>
    <p:sldId id="304" r:id="rId28"/>
    <p:sldId id="305" r:id="rId29"/>
    <p:sldId id="306" r:id="rId30"/>
    <p:sldId id="308" r:id="rId31"/>
    <p:sldId id="307" r:id="rId32"/>
    <p:sldId id="309" r:id="rId33"/>
    <p:sldId id="310" r:id="rId34"/>
    <p:sldId id="311" r:id="rId35"/>
    <p:sldId id="321" r:id="rId36"/>
    <p:sldId id="312" r:id="rId37"/>
    <p:sldId id="322" r:id="rId38"/>
    <p:sldId id="314" r:id="rId39"/>
    <p:sldId id="323" r:id="rId40"/>
    <p:sldId id="315" r:id="rId41"/>
    <p:sldId id="324" r:id="rId42"/>
    <p:sldId id="316" r:id="rId43"/>
    <p:sldId id="325" r:id="rId44"/>
    <p:sldId id="317" r:id="rId45"/>
    <p:sldId id="326" r:id="rId46"/>
    <p:sldId id="327" r:id="rId47"/>
    <p:sldId id="328" r:id="rId48"/>
    <p:sldId id="329" r:id="rId49"/>
    <p:sldId id="318" r:id="rId50"/>
    <p:sldId id="330" r:id="rId51"/>
    <p:sldId id="332" r:id="rId52"/>
    <p:sldId id="319" r:id="rId53"/>
    <p:sldId id="333" r:id="rId54"/>
    <p:sldId id="320" r:id="rId55"/>
    <p:sldId id="336" r:id="rId56"/>
    <p:sldId id="33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660"/>
  </p:normalViewPr>
  <p:slideViewPr>
    <p:cSldViewPr snapToGrid="0">
      <p:cViewPr varScale="1">
        <p:scale>
          <a:sx n="47" d="100"/>
          <a:sy n="47" d="100"/>
        </p:scale>
        <p:origin x="-9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31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69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05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97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99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27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04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70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87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60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81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73E-912D-47A0-98FD-96908A35B23D}" type="datetimeFigureOut">
              <a:rPr lang="en-US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00D8F-992F-4047-8B12-6D0C6F518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8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47"/>
            <a:ext cx="9144000" cy="1268140"/>
          </a:xfrm>
        </p:spPr>
        <p:txBody>
          <a:bodyPr>
            <a:normAutofit/>
          </a:bodyPr>
          <a:lstStyle/>
          <a:p>
            <a:r>
              <a:rPr lang="en-US" sz="4400" b="1" dirty="0" err="1">
                <a:latin typeface="Kruti Dev 010" pitchFamily="2" charset="0"/>
              </a:rPr>
              <a:t>n</a:t>
            </a:r>
            <a:r>
              <a:rPr lang="en-US" sz="4400" b="1" dirty="0" err="1" smtClean="0">
                <a:latin typeface="Kruti Dev 010" pitchFamily="2" charset="0"/>
              </a:rPr>
              <a:t>kckps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tkxrhd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forj.k</a:t>
            </a:r>
            <a:endParaRPr lang="en-US" sz="4400" b="1" dirty="0">
              <a:latin typeface="Kruti Dev 01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760" y="1796919"/>
            <a:ext cx="9936480" cy="374904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5100" b="1" dirty="0" err="1">
                <a:latin typeface="Kruti Dev 010" pitchFamily="2" charset="0"/>
              </a:rPr>
              <a:t>n</a:t>
            </a:r>
            <a:r>
              <a:rPr lang="en-US" sz="5100" b="1" dirty="0" err="1" smtClean="0">
                <a:latin typeface="Kruti Dev 010" pitchFamily="2" charset="0"/>
              </a:rPr>
              <a:t>kc</a:t>
            </a:r>
            <a:r>
              <a:rPr lang="en-US" sz="5100" b="1" dirty="0" smtClean="0">
                <a:latin typeface="Kruti Dev 010" pitchFamily="2" charset="0"/>
              </a:rPr>
              <a:t> </a:t>
            </a:r>
            <a:r>
              <a:rPr lang="en-US" sz="5100" b="1" dirty="0" err="1" smtClean="0">
                <a:latin typeface="Kruti Dev 010" pitchFamily="2" charset="0"/>
              </a:rPr>
              <a:t>iVVs</a:t>
            </a:r>
            <a:endParaRPr lang="en-US" sz="5100" b="1" dirty="0" smtClean="0">
              <a:latin typeface="Kruti Dev 01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4500" b="1" dirty="0" smtClean="0"/>
              <a:t>Equatorial Low Pressure Belt or ‘Doldrums’</a:t>
            </a:r>
            <a:r>
              <a:rPr lang="en-US" sz="4500" dirty="0" smtClean="0">
                <a:latin typeface="Kruti Dev 010" pitchFamily="2" charset="0"/>
              </a:rPr>
              <a:t>-</a:t>
            </a:r>
          </a:p>
          <a:p>
            <a:pPr algn="just">
              <a:lnSpc>
                <a:spcPct val="120000"/>
              </a:lnSpc>
            </a:pPr>
            <a:r>
              <a:rPr lang="en-US" sz="5100" b="1" dirty="0" err="1" smtClean="0">
                <a:latin typeface="Kruti Dev 010" pitchFamily="2" charset="0"/>
              </a:rPr>
              <a:t>fo’kqoo`fRr</a:t>
            </a:r>
            <a:r>
              <a:rPr lang="en-US" sz="5100" b="1" dirty="0" smtClean="0">
                <a:latin typeface="Kruti Dev 010" pitchFamily="2" charset="0"/>
              </a:rPr>
              <a:t>; </a:t>
            </a:r>
            <a:r>
              <a:rPr lang="en-US" sz="5100" b="1" dirty="0" err="1" smtClean="0">
                <a:latin typeface="Kruti Dev 010" pitchFamily="2" charset="0"/>
              </a:rPr>
              <a:t>deh</a:t>
            </a:r>
            <a:r>
              <a:rPr lang="en-US" sz="5100" b="1" dirty="0" smtClean="0">
                <a:latin typeface="Kruti Dev 010" pitchFamily="2" charset="0"/>
              </a:rPr>
              <a:t> </a:t>
            </a:r>
            <a:r>
              <a:rPr lang="en-US" sz="5100" b="1" dirty="0" err="1" smtClean="0">
                <a:latin typeface="Kruti Dev 010" pitchFamily="2" charset="0"/>
              </a:rPr>
              <a:t>nkc</a:t>
            </a:r>
            <a:r>
              <a:rPr lang="en-US" sz="5100" b="1" dirty="0" smtClean="0">
                <a:latin typeface="Kruti Dev 010" pitchFamily="2" charset="0"/>
              </a:rPr>
              <a:t> </a:t>
            </a:r>
            <a:r>
              <a:rPr lang="en-US" sz="5100" b="1" dirty="0" err="1" smtClean="0">
                <a:latin typeface="Kruti Dev 010" pitchFamily="2" charset="0"/>
              </a:rPr>
              <a:t>iVVk</a:t>
            </a:r>
            <a:r>
              <a:rPr lang="en-US" sz="5100" b="1" dirty="0" smtClean="0">
                <a:latin typeface="Kruti Dev 010" pitchFamily="2" charset="0"/>
              </a:rPr>
              <a:t> ¼</a:t>
            </a:r>
            <a:r>
              <a:rPr lang="en-US" sz="3600" b="1" dirty="0" smtClean="0"/>
              <a:t>ITCZ</a:t>
            </a:r>
            <a:r>
              <a:rPr lang="en-US" sz="5100" b="1" dirty="0" smtClean="0">
                <a:latin typeface="Kruti Dev 010" pitchFamily="2" charset="0"/>
              </a:rPr>
              <a:t>½%&amp; </a:t>
            </a:r>
            <a:r>
              <a:rPr lang="en-US" sz="5100" dirty="0" err="1" smtClean="0">
                <a:latin typeface="Kruti Dev 010" pitchFamily="2" charset="0"/>
              </a:rPr>
              <a:t>fo’kqoo`Rriklqu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dkgh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va”khnqj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gk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deh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nkc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iVVk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vk</a:t>
            </a:r>
            <a:r>
              <a:rPr lang="en-US" sz="5100" dirty="0" smtClean="0">
                <a:latin typeface="Kruti Dev 010" pitchFamily="2" charset="0"/>
              </a:rPr>
              <a:t>&lt;</a:t>
            </a:r>
            <a:r>
              <a:rPr lang="en-US" sz="5100" dirty="0" err="1" smtClean="0">
                <a:latin typeface="Kruti Dev 010" pitchFamily="2" charset="0"/>
              </a:rPr>
              <a:t>Grks</a:t>
            </a:r>
            <a:r>
              <a:rPr lang="en-US" sz="5100" dirty="0" smtClean="0">
                <a:latin typeface="Kruti Dev 010" pitchFamily="2" charset="0"/>
              </a:rPr>
              <a:t>- ;k </a:t>
            </a:r>
            <a:r>
              <a:rPr lang="en-US" sz="5100" dirty="0" err="1" smtClean="0">
                <a:latin typeface="Kruti Dev 010" pitchFamily="2" charset="0"/>
              </a:rPr>
              <a:t>iVV;kr</a:t>
            </a:r>
            <a:r>
              <a:rPr lang="en-US" sz="5100" dirty="0" smtClean="0">
                <a:latin typeface="Kruti Dev 010" pitchFamily="2" charset="0"/>
              </a:rPr>
              <a:t> 1013 </a:t>
            </a:r>
            <a:r>
              <a:rPr lang="en-US" sz="5100" dirty="0" err="1" smtClean="0">
                <a:latin typeface="Kruti Dev 010" pitchFamily="2" charset="0"/>
              </a:rPr>
              <a:t>feyhckjis</a:t>
            </a:r>
            <a:r>
              <a:rPr lang="en-US" sz="5100" dirty="0" smtClean="0">
                <a:latin typeface="Kruti Dev 010" pitchFamily="2" charset="0"/>
              </a:rPr>
              <a:t>{</a:t>
            </a:r>
            <a:r>
              <a:rPr lang="en-US" sz="5100" dirty="0" err="1" smtClean="0">
                <a:latin typeface="Kruti Dev 010" pitchFamily="2" charset="0"/>
              </a:rPr>
              <a:t>kk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deh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nkc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vk</a:t>
            </a:r>
            <a:r>
              <a:rPr lang="en-US" sz="5100" dirty="0" smtClean="0">
                <a:latin typeface="Kruti Dev 010" pitchFamily="2" charset="0"/>
              </a:rPr>
              <a:t>&lt;</a:t>
            </a:r>
            <a:r>
              <a:rPr lang="en-US" sz="5100" dirty="0" err="1" smtClean="0">
                <a:latin typeface="Kruti Dev 010" pitchFamily="2" charset="0"/>
              </a:rPr>
              <a:t>Grks</a:t>
            </a:r>
            <a:r>
              <a:rPr lang="en-US" sz="5100" dirty="0" smtClean="0">
                <a:latin typeface="Kruti Dev 010" pitchFamily="2" charset="0"/>
              </a:rPr>
              <a:t>- </a:t>
            </a:r>
            <a:r>
              <a:rPr lang="en-US" sz="5100" dirty="0" err="1" smtClean="0">
                <a:latin typeface="Kruti Dev 010" pitchFamily="2" charset="0"/>
              </a:rPr>
              <a:t>gk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fo’kqoo`Rrh</a:t>
            </a:r>
            <a:r>
              <a:rPr lang="en-US" sz="5100" dirty="0" smtClean="0">
                <a:latin typeface="Kruti Dev 010" pitchFamily="2" charset="0"/>
              </a:rPr>
              <a:t>; </a:t>
            </a:r>
            <a:r>
              <a:rPr lang="en-US" sz="5100" dirty="0" err="1" smtClean="0">
                <a:latin typeface="Kruti Dev 010" pitchFamily="2" charset="0"/>
              </a:rPr>
              <a:t>deh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nkc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iVVk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gks</a:t>
            </a:r>
            <a:r>
              <a:rPr lang="en-US" sz="5100" dirty="0" smtClean="0">
                <a:latin typeface="Kruti Dev 010" pitchFamily="2" charset="0"/>
              </a:rPr>
              <a:t>;- </a:t>
            </a:r>
            <a:r>
              <a:rPr lang="en-US" sz="5100" dirty="0" err="1" smtClean="0">
                <a:latin typeface="Kruti Dev 010" pitchFamily="2" charset="0"/>
              </a:rPr>
              <a:t>gk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vf</a:t>
            </a:r>
            <a:r>
              <a:rPr lang="en-US" sz="5100" dirty="0" smtClean="0">
                <a:latin typeface="Kruti Dev 010" pitchFamily="2" charset="0"/>
              </a:rPr>
              <a:t>/</a:t>
            </a:r>
            <a:r>
              <a:rPr lang="en-US" sz="5100" dirty="0" err="1" smtClean="0">
                <a:latin typeface="Kruti Dev 010" pitchFamily="2" charset="0"/>
              </a:rPr>
              <a:t>kd</a:t>
            </a:r>
            <a:r>
              <a:rPr lang="en-US" sz="5100" dirty="0" smtClean="0">
                <a:latin typeface="Kruti Dev 010" pitchFamily="2" charset="0"/>
              </a:rPr>
              <a:t> m’.</a:t>
            </a:r>
            <a:r>
              <a:rPr lang="en-US" sz="5100" dirty="0" err="1" smtClean="0">
                <a:latin typeface="Kruti Dev 010" pitchFamily="2" charset="0"/>
              </a:rPr>
              <a:t>krk</a:t>
            </a:r>
            <a:r>
              <a:rPr lang="en-US" sz="5100" dirty="0" smtClean="0">
                <a:latin typeface="Kruti Dev 010" pitchFamily="2" charset="0"/>
              </a:rPr>
              <a:t> o </a:t>
            </a:r>
            <a:r>
              <a:rPr lang="en-US" sz="5100" dirty="0" err="1" smtClean="0">
                <a:latin typeface="Kruti Dev 010" pitchFamily="2" charset="0"/>
              </a:rPr>
              <a:t>vf</a:t>
            </a:r>
            <a:r>
              <a:rPr lang="en-US" sz="5100" dirty="0" smtClean="0">
                <a:latin typeface="Kruti Dev 010" pitchFamily="2" charset="0"/>
              </a:rPr>
              <a:t>/</a:t>
            </a:r>
            <a:r>
              <a:rPr lang="en-US" sz="5100" dirty="0" err="1" smtClean="0">
                <a:latin typeface="Kruti Dev 010" pitchFamily="2" charset="0"/>
              </a:rPr>
              <a:t>kd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vknzZrk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vlysyk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izns”k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vlwu</a:t>
            </a:r>
            <a:r>
              <a:rPr lang="en-US" sz="5100" dirty="0" smtClean="0">
                <a:latin typeface="Kruti Dev 010" pitchFamily="2" charset="0"/>
              </a:rPr>
              <a:t> ;</a:t>
            </a:r>
            <a:r>
              <a:rPr lang="en-US" sz="5100" dirty="0" err="1" smtClean="0">
                <a:latin typeface="Kruti Dev 010" pitchFamily="2" charset="0"/>
              </a:rPr>
              <a:t>kyk</a:t>
            </a:r>
            <a:r>
              <a:rPr lang="en-US" sz="5100" dirty="0" smtClean="0">
                <a:latin typeface="Kruti Dev 010" pitchFamily="2" charset="0"/>
              </a:rPr>
              <a:t> “</a:t>
            </a:r>
            <a:r>
              <a:rPr lang="en-US" sz="5100" dirty="0" err="1" smtClean="0">
                <a:latin typeface="Kruti Dev 010" pitchFamily="2" charset="0"/>
              </a:rPr>
              <a:t>kkariM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vls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Eg.krkr</a:t>
            </a:r>
            <a:r>
              <a:rPr lang="en-US" sz="5100" dirty="0" smtClean="0">
                <a:latin typeface="Kruti Dev 010" pitchFamily="2" charset="0"/>
              </a:rPr>
              <a:t>- </a:t>
            </a:r>
            <a:r>
              <a:rPr lang="en-US" sz="5100" dirty="0" err="1" smtClean="0">
                <a:latin typeface="Kruti Dev 010" pitchFamily="2" charset="0"/>
              </a:rPr>
              <a:t>dkj.k</a:t>
            </a:r>
            <a:r>
              <a:rPr lang="en-US" sz="5100" dirty="0" smtClean="0">
                <a:latin typeface="Kruti Dev 010" pitchFamily="2" charset="0"/>
              </a:rPr>
              <a:t> ;</a:t>
            </a:r>
            <a:r>
              <a:rPr lang="en-US" sz="5100" dirty="0" err="1" smtClean="0">
                <a:latin typeface="Kruti Dev 010" pitchFamily="2" charset="0"/>
              </a:rPr>
              <a:t>sFks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gok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fLFkj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vFkok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laFk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vlrs</a:t>
            </a:r>
            <a:r>
              <a:rPr lang="en-US" sz="5100" dirty="0" smtClean="0">
                <a:latin typeface="Kruti Dev 010" pitchFamily="2" charset="0"/>
              </a:rPr>
              <a:t>- </a:t>
            </a:r>
            <a:r>
              <a:rPr lang="en-US" sz="5100" dirty="0" err="1" smtClean="0">
                <a:latin typeface="Kruti Dev 010" pitchFamily="2" charset="0"/>
              </a:rPr>
              <a:t>deh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nkc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gk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ckjkgh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efgus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lrr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feG.kk</a:t>
            </a:r>
            <a:r>
              <a:rPr lang="en-US" sz="5100" dirty="0" smtClean="0">
                <a:latin typeface="Kruti Dev 010" pitchFamily="2" charset="0"/>
              </a:rPr>
              <a:t>&amp;;k m’.</a:t>
            </a:r>
            <a:r>
              <a:rPr lang="en-US" sz="5100" dirty="0" err="1" smtClean="0">
                <a:latin typeface="Kruti Dev 010" pitchFamily="2" charset="0"/>
              </a:rPr>
              <a:t>krseqGs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fuekZ.k</a:t>
            </a:r>
            <a:r>
              <a:rPr lang="en-US" sz="5100" dirty="0" smtClean="0">
                <a:latin typeface="Kruti Dev 010" pitchFamily="2" charset="0"/>
              </a:rPr>
              <a:t> </a:t>
            </a:r>
            <a:r>
              <a:rPr lang="en-US" sz="5100" dirty="0" err="1" smtClean="0">
                <a:latin typeface="Kruti Dev 010" pitchFamily="2" charset="0"/>
              </a:rPr>
              <a:t>gksrks</a:t>
            </a:r>
            <a:r>
              <a:rPr lang="en-US" sz="5100" dirty="0" smtClean="0">
                <a:latin typeface="Kruti Dev 010" pitchFamily="2" charset="0"/>
              </a:rPr>
              <a:t>-</a:t>
            </a:r>
          </a:p>
          <a:p>
            <a:pPr algn="just"/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9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2" y="515440"/>
            <a:ext cx="10515600" cy="4351338"/>
          </a:xfrm>
        </p:spPr>
        <p:txBody>
          <a:bodyPr/>
          <a:lstStyle/>
          <a:p>
            <a:r>
              <a:rPr lang="en-US" dirty="0" err="1">
                <a:latin typeface="Kruti Dev 010" pitchFamily="2" charset="0"/>
              </a:rPr>
              <a:t>m</a:t>
            </a:r>
            <a:r>
              <a:rPr lang="en-US" dirty="0" err="1" smtClean="0">
                <a:latin typeface="Kruti Dev 010" pitchFamily="2" charset="0"/>
              </a:rPr>
              <a:t>’.kdfVca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okGoaVs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20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30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kka”kkaP;k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Grkr</a:t>
            </a:r>
            <a:r>
              <a:rPr lang="en-US" dirty="0" smtClean="0">
                <a:latin typeface="Kruti Dev 010" pitchFamily="2" charset="0"/>
              </a:rPr>
              <a:t>-\</a:t>
            </a:r>
          </a:p>
          <a:p>
            <a:r>
              <a:rPr lang="en-US" dirty="0" err="1">
                <a:latin typeface="Kruti Dev 010" pitchFamily="2" charset="0"/>
              </a:rPr>
              <a:t>d</a:t>
            </a:r>
            <a:r>
              <a:rPr lang="en-US" dirty="0" err="1" smtClean="0">
                <a:latin typeface="Kruti Dev 010" pitchFamily="2" charset="0"/>
              </a:rPr>
              <a:t>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izns”</a:t>
            </a:r>
            <a:r>
              <a:rPr lang="en-US" dirty="0" err="1" smtClean="0">
                <a:latin typeface="Kruti Dev 010" pitchFamily="2" charset="0"/>
              </a:rPr>
              <a:t>kkMwum</a:t>
            </a:r>
            <a:r>
              <a:rPr lang="en-US" dirty="0" smtClean="0">
                <a:latin typeface="Kruti Dev 010" pitchFamily="2" charset="0"/>
              </a:rPr>
              <a:t>’.k </a:t>
            </a:r>
            <a:r>
              <a:rPr lang="en-US" dirty="0" err="1" smtClean="0">
                <a:latin typeface="Kruti Dev 010" pitchFamily="2" charset="0"/>
              </a:rPr>
              <a:t>izns”kkdMs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lkekU;r</a:t>
            </a:r>
            <a:r>
              <a:rPr lang="en-US" dirty="0" smtClean="0">
                <a:latin typeface="Kruti Dev 010" pitchFamily="2" charset="0"/>
              </a:rPr>
              <a:t>% </a:t>
            </a:r>
            <a:r>
              <a:rPr lang="en-US" dirty="0" err="1" smtClean="0">
                <a:latin typeface="Kruti Dev 010" pitchFamily="2" charset="0"/>
              </a:rPr>
              <a:t>R;kaps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ck’ixzg.k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kerk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 </a:t>
            </a:r>
            <a:r>
              <a:rPr lang="en-US" dirty="0" err="1" smtClean="0">
                <a:latin typeface="Kruti Dev 010" pitchFamily="2" charset="0"/>
              </a:rPr>
              <a:t>lkis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mcnkj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lkxjh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kaMHkkxkoj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vkY;kl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feGrks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R;krgh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fn”kseqGs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iwoZHkkxkr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FkksMk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nsrkr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if”pe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iw.kZ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jkgrkr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Eg.kwup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iÍ;kr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okGoaVs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Grkr</a:t>
            </a:r>
            <a:r>
              <a:rPr lang="en-US" dirty="0" smtClean="0">
                <a:latin typeface="Kruti Dev 010" pitchFamily="2" charset="0"/>
              </a:rPr>
              <a:t>- 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5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bc\Desktop\major-deserts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2" y="694332"/>
            <a:ext cx="10907485" cy="4554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bc\Desktop\deserts-on-the-western-side-of-the-contine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559" y="823732"/>
            <a:ext cx="10868296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8" y="5973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b="1" dirty="0" smtClean="0"/>
              <a:t>Sub-Polar Low Pressure Belt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Kruti Dev 010" pitchFamily="2" charset="0"/>
              </a:rPr>
              <a:t>  </a:t>
            </a:r>
            <a:r>
              <a:rPr lang="en-US" b="1" dirty="0" smtClean="0">
                <a:latin typeface="Kruti Dev 010" pitchFamily="2" charset="0"/>
              </a:rPr>
              <a:t>mi/</a:t>
            </a:r>
            <a:r>
              <a:rPr lang="en-US" b="1" dirty="0" err="1" smtClean="0">
                <a:latin typeface="Kruti Dev 010" pitchFamily="2" charset="0"/>
              </a:rPr>
              <a:t>kzqfo</a:t>
            </a:r>
            <a:r>
              <a:rPr lang="en-US" b="1" dirty="0" smtClean="0">
                <a:latin typeface="Kruti Dev 010" pitchFamily="2" charset="0"/>
              </a:rPr>
              <a:t>; </a:t>
            </a:r>
            <a:r>
              <a:rPr lang="en-US" b="1" dirty="0" err="1" smtClean="0">
                <a:latin typeface="Kruti Dev 010" pitchFamily="2" charset="0"/>
              </a:rPr>
              <a:t>deh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nkc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iVVs</a:t>
            </a:r>
            <a:r>
              <a:rPr lang="en-US" b="1" dirty="0" smtClean="0">
                <a:latin typeface="Kruti Dev 010" pitchFamily="2" charset="0"/>
              </a:rPr>
              <a:t> %&amp; 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kzqoktoGhy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mi/</a:t>
            </a:r>
            <a:r>
              <a:rPr lang="en-US" dirty="0" err="1" smtClean="0">
                <a:latin typeface="Kruti Dev 010" pitchFamily="2" charset="0"/>
              </a:rPr>
              <a:t>kzqoh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iVV;kaps</a:t>
            </a:r>
            <a:r>
              <a:rPr lang="en-US" dirty="0" smtClean="0">
                <a:latin typeface="Kruti Dev 010" pitchFamily="2" charset="0"/>
              </a:rPr>
              <a:t> ,d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ifjHkze.k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vlwu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kzqoktoGhy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gose</a:t>
            </a:r>
            <a:r>
              <a:rPr lang="en-US" dirty="0" smtClean="0">
                <a:latin typeface="Kruti Dev 010" pitchFamily="2" charset="0"/>
              </a:rPr>
              <a:t>/;s </a:t>
            </a:r>
            <a:r>
              <a:rPr lang="en-US" dirty="0" err="1" smtClean="0">
                <a:latin typeface="Kruti Dev 010" pitchFamily="2" charset="0"/>
              </a:rPr>
              <a:t>pdzkdkj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gksmu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izo`Rrh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izR</a:t>
            </a:r>
            <a:r>
              <a:rPr lang="en-US" dirty="0" smtClean="0">
                <a:latin typeface="Kruti Dev 010" pitchFamily="2" charset="0"/>
              </a:rPr>
              <a:t>;{k /</a:t>
            </a:r>
            <a:r>
              <a:rPr lang="en-US" dirty="0" err="1" smtClean="0">
                <a:latin typeface="Kruti Dev 010" pitchFamily="2" charset="0"/>
              </a:rPr>
              <a:t>kzqokoj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xrhf”ky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</a:t>
            </a:r>
            <a:r>
              <a:rPr lang="en-US" dirty="0" smtClean="0">
                <a:latin typeface="Kruti Dev 010" pitchFamily="2" charset="0"/>
              </a:rPr>
              <a:t> ifj.kke </a:t>
            </a:r>
            <a:r>
              <a:rPr lang="en-US" dirty="0" err="1" smtClean="0">
                <a:latin typeface="Kruti Dev 010" pitchFamily="2" charset="0"/>
              </a:rPr>
              <a:t>egRokpk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Bjrks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mi/</a:t>
            </a:r>
            <a:r>
              <a:rPr lang="en-US" dirty="0" err="1" smtClean="0">
                <a:latin typeface="Kruti Dev 010" pitchFamily="2" charset="0"/>
              </a:rPr>
              <a:t>kzqoh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fo’kqoo`RrkdMhy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cktqoj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44" y="583679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kzqokoj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xfrf”ky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egRokpk</a:t>
            </a:r>
            <a:r>
              <a:rPr lang="en-US" dirty="0" smtClean="0">
                <a:latin typeface="Kruti Dev 010" pitchFamily="2" charset="0"/>
              </a:rPr>
              <a:t> B:u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vkfdZDV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vaVkfDVd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o`RrkP;k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65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va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kk”kktoG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Grkr</a:t>
            </a:r>
            <a:r>
              <a:rPr lang="en-US" dirty="0" smtClean="0">
                <a:latin typeface="Kruti Dev 010" pitchFamily="2" charset="0"/>
              </a:rPr>
              <a:t>-  </a:t>
            </a:r>
          </a:p>
          <a:p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kzqoh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dsanz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nksu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foHkkxysys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Grkr-R;kauk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vkblyM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vWY;qf”k;u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fMizs”ku</a:t>
            </a:r>
            <a:r>
              <a:rPr lang="en-US" dirty="0" smtClean="0">
                <a:latin typeface="Kruti Dev 010" pitchFamily="2" charset="0"/>
              </a:rPr>
              <a:t> ¼vWY;qf”k;u yks½ ;k </a:t>
            </a:r>
            <a:r>
              <a:rPr lang="en-US" dirty="0" err="1" smtClean="0">
                <a:latin typeface="Kruti Dev 010" pitchFamily="2" charset="0"/>
              </a:rPr>
              <a:t>ukokus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vksG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>
                <a:latin typeface="Kruti Dev 010" pitchFamily="2" charset="0"/>
              </a:rPr>
              <a:t>n</a:t>
            </a:r>
            <a:r>
              <a:rPr lang="en-US" dirty="0" err="1" smtClean="0">
                <a:latin typeface="Kruti Dev 010" pitchFamily="2" charset="0"/>
              </a:rPr>
              <a:t>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&lt;Gr </a:t>
            </a:r>
            <a:r>
              <a:rPr lang="en-US" dirty="0" err="1" smtClean="0">
                <a:latin typeface="Kruti Dev 010" pitchFamily="2" charset="0"/>
              </a:rPr>
              <a:t>ukghr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8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43" y="5427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Kruti Dev 010" pitchFamily="2" charset="0"/>
              </a:rPr>
              <a:t>  </a:t>
            </a:r>
            <a:r>
              <a:rPr lang="en-US" b="1" dirty="0" err="1" smtClean="0">
                <a:latin typeface="Kruti Dev 010" pitchFamily="2" charset="0"/>
              </a:rPr>
              <a:t>fufeZrh</a:t>
            </a:r>
            <a:endParaRPr lang="en-US" b="1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kzqfo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i`fFops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ifjHkze.k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vlwu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kqzoktoGhy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gose</a:t>
            </a:r>
            <a:r>
              <a:rPr lang="en-US" dirty="0" smtClean="0">
                <a:latin typeface="Kruti Dev 010" pitchFamily="2" charset="0"/>
              </a:rPr>
              <a:t>/;s </a:t>
            </a:r>
            <a:r>
              <a:rPr lang="en-US" dirty="0" err="1" smtClean="0">
                <a:latin typeface="Kruti Dev 010" pitchFamily="2" charset="0"/>
              </a:rPr>
              <a:t>pdzkdkj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iqfFoP;k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ifjHkze.kkeqGs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dksfjvksyhl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kDrhph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Dksjhvksyhl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kDrheqGs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kqzaoh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iqosZdMqu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Fo’kqoo`Rrh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HkkxkP;k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cktqyk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iÍ;kph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5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43" y="5427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Kruti Dev 010" pitchFamily="2" charset="0"/>
              </a:rPr>
              <a:t>   =</a:t>
            </a:r>
            <a:r>
              <a:rPr lang="en-US" b="1" dirty="0" err="1" smtClean="0">
                <a:latin typeface="Kruti Dev 010" pitchFamily="2" charset="0"/>
              </a:rPr>
              <a:t>qrquqlkj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cny</a:t>
            </a:r>
            <a:endParaRPr lang="en-US" b="1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Tkehu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forj.kkeqGs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fgokG;kr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kafMr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o </a:t>
            </a:r>
            <a:r>
              <a:rPr lang="en-US" dirty="0" err="1" smtClean="0">
                <a:latin typeface="Kruti Dev 010" pitchFamily="2" charset="0"/>
              </a:rPr>
              <a:t>nksu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dsanzs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mUgkG;kr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vkiY;k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eqG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srks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9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7" y="474496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Kruti Dev 010" pitchFamily="2" charset="0"/>
              </a:rPr>
              <a:t>;k </a:t>
            </a:r>
            <a:r>
              <a:rPr lang="en-US" dirty="0" err="1" smtClean="0">
                <a:latin typeface="Kruti Dev 010" pitchFamily="2" charset="0"/>
              </a:rPr>
              <a:t>izns”kkrhy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xje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ok;qjk”kkhaeqGs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kzqof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tsV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fufeZrh</a:t>
            </a:r>
            <a:r>
              <a:rPr lang="en-US" dirty="0" smtClean="0">
                <a:latin typeface="Kruti Dev 010" pitchFamily="2" charset="0"/>
              </a:rPr>
              <a:t> 60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va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k”kknjE;ku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-o </a:t>
            </a:r>
            <a:r>
              <a:rPr lang="en-US" dirty="0" err="1" smtClean="0">
                <a:latin typeface="Kruti Dev 010" pitchFamily="2" charset="0"/>
              </a:rPr>
              <a:t>R;kpk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izHkko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 mi /</a:t>
            </a:r>
            <a:r>
              <a:rPr lang="en-US" dirty="0" err="1" smtClean="0">
                <a:latin typeface="Kruti Dev 010" pitchFamily="2" charset="0"/>
              </a:rPr>
              <a:t>kzaoh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miks</a:t>
            </a:r>
            <a:r>
              <a:rPr lang="en-US" dirty="0" smtClean="0">
                <a:latin typeface="Kruti Dev 010" pitchFamily="2" charset="0"/>
              </a:rPr>
              <a:t>’.k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nkckdMqu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s.kkjh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o /</a:t>
            </a:r>
            <a:r>
              <a:rPr lang="en-US" dirty="0" err="1" smtClean="0">
                <a:latin typeface="Kruti Dev 010" pitchFamily="2" charset="0"/>
              </a:rPr>
              <a:t>kzqoh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izns”kkdMwu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s.kkjh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feGrkr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kzqoh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vk?kkmhph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1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8" y="4335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  </a:t>
            </a:r>
            <a:r>
              <a:rPr lang="en-US" b="1" dirty="0" smtClean="0"/>
              <a:t>Polar High Pressure Belt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Kruti Dev 010" pitchFamily="2" charset="0"/>
              </a:rPr>
              <a:t>   /</a:t>
            </a:r>
            <a:r>
              <a:rPr lang="en-US" dirty="0" err="1" smtClean="0">
                <a:latin typeface="Kruti Dev 010" pitchFamily="2" charset="0"/>
              </a:rPr>
              <a:t>kzqoh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iVVs</a:t>
            </a:r>
            <a:r>
              <a:rPr lang="en-US" dirty="0" smtClean="0">
                <a:latin typeface="Kruti Dev 010" pitchFamily="2" charset="0"/>
              </a:rPr>
              <a:t> %&amp;</a:t>
            </a:r>
            <a:r>
              <a:rPr lang="en-US" dirty="0" err="1" smtClean="0">
                <a:latin typeface="Kruti Dev 010" pitchFamily="2" charset="0"/>
              </a:rPr>
              <a:t>vaVkfVZd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fge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ojhy</a:t>
            </a:r>
            <a:r>
              <a:rPr lang="en-US" dirty="0" smtClean="0">
                <a:latin typeface="Kruti Dev 010" pitchFamily="2" charset="0"/>
              </a:rPr>
              <a:t> okrkoj.kkr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o ?</a:t>
            </a:r>
            <a:r>
              <a:rPr lang="en-US" dirty="0" err="1" smtClean="0">
                <a:latin typeface="Kruti Dev 010" pitchFamily="2" charset="0"/>
              </a:rPr>
              <a:t>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kzqoh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vkfDVd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forj.kkP;k</a:t>
            </a:r>
            <a:r>
              <a:rPr lang="en-US" dirty="0" smtClean="0">
                <a:latin typeface="Kruti Dev 010" pitchFamily="2" charset="0"/>
              </a:rPr>
              <a:t> n`’</a:t>
            </a:r>
            <a:r>
              <a:rPr lang="en-US" dirty="0" err="1" smtClean="0">
                <a:latin typeface="Kruti Dev 010" pitchFamily="2" charset="0"/>
              </a:rPr>
              <a:t>V;k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xaqrkxaqrhpk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egklkxjh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HkxkHksorh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iljys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vkgsr</a:t>
            </a:r>
            <a:r>
              <a:rPr lang="en-US" dirty="0" smtClean="0">
                <a:latin typeface="Kruti Dev 010" pitchFamily="2" charset="0"/>
              </a:rPr>
              <a:t>-/</a:t>
            </a:r>
            <a:r>
              <a:rPr lang="en-US" dirty="0" err="1" smtClean="0">
                <a:latin typeface="Kruti Dev 010" pitchFamily="2" charset="0"/>
              </a:rPr>
              <a:t>kzqoh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Grks-gk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nksUgh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80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90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kka”kknjE;ku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Grks</a:t>
            </a:r>
            <a:r>
              <a:rPr lang="en-US" dirty="0" smtClean="0">
                <a:latin typeface="Kruti Dev 010" pitchFamily="2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35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Kruti Dev 010" pitchFamily="2" charset="0"/>
              </a:rPr>
              <a:t>    </a:t>
            </a:r>
            <a:r>
              <a:rPr lang="en-US" b="1" dirty="0" err="1" smtClean="0">
                <a:latin typeface="Kruti Dev 010" pitchFamily="2" charset="0"/>
              </a:rPr>
              <a:t>fuehZrh</a:t>
            </a:r>
            <a:endParaRPr lang="en-US" b="1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kzaoh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izns”kkrhy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o ?</a:t>
            </a:r>
            <a:r>
              <a:rPr lang="en-US" dirty="0" err="1" smtClean="0">
                <a:latin typeface="Kruti Dev 010" pitchFamily="2" charset="0"/>
              </a:rPr>
              <a:t>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goseqGs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vaVkfDVZd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fge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o ?</a:t>
            </a:r>
            <a:r>
              <a:rPr lang="en-US" dirty="0" err="1" smtClean="0">
                <a:latin typeface="Kruti Dev 010" pitchFamily="2" charset="0"/>
              </a:rPr>
              <a:t>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vkfDVZd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forj.kkP;k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ckcrhr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xaqrkxqarhpk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egklkxjkHkksorh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iljysys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vkgsr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6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3804"/>
            <a:ext cx="10515600" cy="4351338"/>
          </a:xfrm>
        </p:spPr>
        <p:txBody>
          <a:bodyPr/>
          <a:lstStyle/>
          <a:p>
            <a:r>
              <a:rPr lang="en-US" b="1" dirty="0" err="1" smtClean="0">
                <a:latin typeface="Kruti Dev 010" pitchFamily="2" charset="0"/>
              </a:rPr>
              <a:t>fufeZrh</a:t>
            </a:r>
            <a:endParaRPr lang="en-US" b="1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fo’kqoo`Rrkoj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o’kZHkj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lq;kZph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fdj.ks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yacor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lkSj”kDrhps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lkSj”kDrhps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sFkhy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xje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ojP;k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cktqyk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foLrkfjr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Xkje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p&lt;</a:t>
            </a:r>
            <a:r>
              <a:rPr lang="en-US" dirty="0" err="1" smtClean="0">
                <a:latin typeface="Kruti Dev 010" pitchFamily="2" charset="0"/>
              </a:rPr>
              <a:t>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iVV;kr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iVV;kyk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5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95" y="515440"/>
            <a:ext cx="10515600" cy="4351338"/>
          </a:xfrm>
        </p:spPr>
        <p:txBody>
          <a:bodyPr/>
          <a:lstStyle/>
          <a:p>
            <a:r>
              <a:rPr lang="en-US" b="1" dirty="0" err="1" smtClean="0">
                <a:latin typeface="Kruti Dev 010" pitchFamily="2" charset="0"/>
              </a:rPr>
              <a:t>gokeku</a:t>
            </a:r>
            <a:endParaRPr lang="en-US" b="1" dirty="0" smtClean="0">
              <a:latin typeface="Kruti Dev 01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Kruti Dev 010" pitchFamily="2" charset="0"/>
              </a:rPr>
              <a:t>  /</a:t>
            </a:r>
            <a:r>
              <a:rPr lang="en-US" dirty="0" err="1" smtClean="0">
                <a:latin typeface="Kruti Dev 010" pitchFamily="2" charset="0"/>
              </a:rPr>
              <a:t>kzqoh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loZ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238"/>
            <a:ext cx="10515600" cy="958708"/>
          </a:xfrm>
        </p:spPr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endParaRPr lang="en-US" dirty="0">
              <a:latin typeface="Kruti Dev 010" pitchFamily="2" charset="0"/>
            </a:endParaRPr>
          </a:p>
        </p:txBody>
      </p:sp>
      <p:pic>
        <p:nvPicPr>
          <p:cNvPr id="2050" name="Picture 2" descr="C:\Users\abc\Desktop\a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25" y="1172550"/>
            <a:ext cx="9131121" cy="5467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2" y="515432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Kruti Dev 010" pitchFamily="2" charset="0"/>
              </a:rPr>
              <a:t>ojhy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</a:t>
            </a:r>
            <a:r>
              <a:rPr lang="en-US" sz="2400" dirty="0" smtClean="0">
                <a:latin typeface="Kruti Dev 010" pitchFamily="2" charset="0"/>
              </a:rPr>
              <a:t>/;k </a:t>
            </a:r>
            <a:r>
              <a:rPr lang="en-US" sz="2400" dirty="0" err="1" smtClean="0">
                <a:latin typeface="Kruti Dev 010" pitchFamily="2" charset="0"/>
              </a:rPr>
              <a:t>vkn”kZ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nkc</a:t>
            </a:r>
            <a:r>
              <a:rPr lang="en-US" sz="2400" dirty="0" smtClean="0">
                <a:latin typeface="Kruti Dev 010" pitchFamily="2" charset="0"/>
              </a:rPr>
              <a:t> forj.kkr </a:t>
            </a:r>
            <a:r>
              <a:rPr lang="en-US" sz="2400" dirty="0" err="1" smtClean="0">
                <a:latin typeface="Kruti Dev 010" pitchFamily="2" charset="0"/>
              </a:rPr>
              <a:t>egRokpk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lq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kkj</a:t>
            </a:r>
            <a:r>
              <a:rPr lang="en-US" sz="2400" dirty="0" smtClean="0">
                <a:latin typeface="Kruti Dev 010" pitchFamily="2" charset="0"/>
              </a:rPr>
              <a:t> ?</a:t>
            </a:r>
            <a:r>
              <a:rPr lang="en-US" sz="2400" dirty="0" err="1" smtClean="0">
                <a:latin typeface="Kruti Dev 010" pitchFamily="2" charset="0"/>
              </a:rPr>
              <a:t>kMqu</a:t>
            </a:r>
            <a:r>
              <a:rPr lang="en-US" sz="2400" dirty="0" smtClean="0">
                <a:latin typeface="Kruti Dev 010" pitchFamily="2" charset="0"/>
              </a:rPr>
              <a:t> ;</a:t>
            </a:r>
            <a:r>
              <a:rPr lang="en-US" sz="2400" dirty="0" err="1" smtClean="0">
                <a:latin typeface="Kruti Dev 010" pitchFamily="2" charset="0"/>
              </a:rPr>
              <a:t>srks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tehu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vkf.k</a:t>
            </a:r>
            <a:r>
              <a:rPr lang="en-US" sz="2400" dirty="0" smtClean="0">
                <a:latin typeface="Kruti Dev 010" pitchFamily="2" charset="0"/>
              </a:rPr>
              <a:t> ik.kh ;</a:t>
            </a:r>
            <a:r>
              <a:rPr lang="en-US" sz="2400" dirty="0" err="1" smtClean="0">
                <a:latin typeface="Kruti Dev 010" pitchFamily="2" charset="0"/>
              </a:rPr>
              <a:t>kP;k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Hkqi</a:t>
            </a:r>
            <a:r>
              <a:rPr lang="en-US" sz="2400" dirty="0" smtClean="0">
                <a:latin typeface="Kruti Dev 010" pitchFamily="2" charset="0"/>
              </a:rPr>
              <a:t>`’</a:t>
            </a:r>
            <a:r>
              <a:rPr lang="en-US" sz="2400" dirty="0" err="1" smtClean="0">
                <a:latin typeface="Kruti Dev 010" pitchFamily="2" charset="0"/>
              </a:rPr>
              <a:t>Bkojhy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forj.kkeqGs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vls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fo”ks’kRokus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mRrj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xksyk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kkZr</a:t>
            </a:r>
            <a:r>
              <a:rPr lang="en-US" sz="2400" dirty="0" smtClean="0">
                <a:latin typeface="Kruti Dev 010" pitchFamily="2" charset="0"/>
              </a:rPr>
              <a:t> ?</a:t>
            </a:r>
            <a:r>
              <a:rPr lang="en-US" sz="2400" dirty="0" err="1" smtClean="0">
                <a:latin typeface="Kruti Dev 010" pitchFamily="2" charset="0"/>
              </a:rPr>
              <a:t>kMwu</a:t>
            </a:r>
            <a:r>
              <a:rPr lang="en-US" sz="2400" dirty="0" smtClean="0">
                <a:latin typeface="Kruti Dev 010" pitchFamily="2" charset="0"/>
              </a:rPr>
              <a:t> ;</a:t>
            </a:r>
            <a:r>
              <a:rPr lang="en-US" sz="2400" dirty="0" err="1" smtClean="0">
                <a:latin typeface="Kruti Dev 010" pitchFamily="2" charset="0"/>
              </a:rPr>
              <a:t>srs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R;keqGs</a:t>
            </a:r>
            <a:r>
              <a:rPr lang="en-US" sz="2400" dirty="0" smtClean="0">
                <a:latin typeface="Kruti Dev 010" pitchFamily="2" charset="0"/>
              </a:rPr>
              <a:t> +_</a:t>
            </a:r>
            <a:r>
              <a:rPr lang="en-US" sz="2400" dirty="0" err="1" smtClean="0">
                <a:latin typeface="Kruti Dev 010" pitchFamily="2" charset="0"/>
              </a:rPr>
              <a:t>rqijRos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rkiekukr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mYys</a:t>
            </a:r>
            <a:r>
              <a:rPr lang="en-US" sz="2400" dirty="0" smtClean="0">
                <a:latin typeface="Kruti Dev 010" pitchFamily="2" charset="0"/>
              </a:rPr>
              <a:t>[</a:t>
            </a:r>
            <a:r>
              <a:rPr lang="en-US" sz="2400" dirty="0" err="1" smtClean="0">
                <a:latin typeface="Kruti Dev 010" pitchFamily="2" charset="0"/>
              </a:rPr>
              <a:t>kuh</a:t>
            </a:r>
            <a:r>
              <a:rPr lang="en-US" sz="2400" dirty="0" smtClean="0">
                <a:latin typeface="Kruti Dev 010" pitchFamily="2" charset="0"/>
              </a:rPr>
              <a:t>; </a:t>
            </a:r>
            <a:r>
              <a:rPr lang="en-US" sz="2400" dirty="0" err="1" smtClean="0">
                <a:latin typeface="Kruti Dev 010" pitchFamily="2" charset="0"/>
              </a:rPr>
              <a:t>cny</a:t>
            </a:r>
            <a:r>
              <a:rPr lang="en-US" sz="2400" dirty="0" smtClean="0">
                <a:latin typeface="Kruti Dev 010" pitchFamily="2" charset="0"/>
              </a:rPr>
              <a:t> ?</a:t>
            </a:r>
            <a:r>
              <a:rPr lang="en-US" sz="2400" dirty="0" err="1" smtClean="0">
                <a:latin typeface="Kruti Dev 010" pitchFamily="2" charset="0"/>
              </a:rPr>
              <a:t>kMwu</a:t>
            </a:r>
            <a:r>
              <a:rPr lang="en-US" sz="2400" dirty="0" smtClean="0">
                <a:latin typeface="Kruti Dev 010" pitchFamily="2" charset="0"/>
              </a:rPr>
              <a:t> ;</a:t>
            </a:r>
            <a:r>
              <a:rPr lang="en-US" sz="2400" dirty="0" err="1" smtClean="0">
                <a:latin typeface="Kruti Dev 010" pitchFamily="2" charset="0"/>
              </a:rPr>
              <a:t>srkr</a:t>
            </a:r>
            <a:r>
              <a:rPr lang="en-US" sz="2400" dirty="0" smtClean="0">
                <a:latin typeface="Kruti Dev 010" pitchFamily="2" charset="0"/>
              </a:rPr>
              <a:t>- v{</a:t>
            </a:r>
            <a:r>
              <a:rPr lang="en-US" sz="2400" dirty="0" err="1" smtClean="0">
                <a:latin typeface="Kruti Dev 010" pitchFamily="2" charset="0"/>
              </a:rPr>
              <a:t>ko`Rrizek.ks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dsysys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vkn”kZ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fLFkrhrhy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nkc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iÍs</a:t>
            </a:r>
            <a:r>
              <a:rPr lang="en-US" sz="2400" dirty="0" smtClean="0">
                <a:latin typeface="Kruti Dev 010" pitchFamily="2" charset="0"/>
              </a:rPr>
              <a:t> [</a:t>
            </a:r>
            <a:r>
              <a:rPr lang="en-US" sz="2400" dirty="0" err="1" smtClean="0">
                <a:latin typeface="Kruti Dev 010" pitchFamily="2" charset="0"/>
              </a:rPr>
              <a:t>afMr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gksrkr</a:t>
            </a:r>
            <a:r>
              <a:rPr lang="en-US" sz="2400" dirty="0">
                <a:latin typeface="Kruti Dev 010" pitchFamily="2" charset="0"/>
              </a:rPr>
              <a:t>-</a:t>
            </a:r>
            <a:r>
              <a:rPr lang="en-US" sz="2400" dirty="0" smtClean="0">
                <a:latin typeface="Kruti Dev 010" pitchFamily="2" charset="0"/>
              </a:rPr>
              <a:t> </a:t>
            </a:r>
          </a:p>
          <a:p>
            <a:pPr algn="just"/>
            <a:r>
              <a:rPr lang="en-US" sz="2400" dirty="0" err="1" smtClean="0">
                <a:latin typeface="Kruti Dev 010" pitchFamily="2" charset="0"/>
              </a:rPr>
              <a:t>fgokG;kr</a:t>
            </a:r>
            <a:r>
              <a:rPr lang="en-US" sz="2400" dirty="0" smtClean="0">
                <a:latin typeface="Kruti Dev 010" pitchFamily="2" charset="0"/>
              </a:rPr>
              <a:t> [</a:t>
            </a:r>
            <a:r>
              <a:rPr lang="en-US" sz="2400" dirty="0" err="1" smtClean="0">
                <a:latin typeface="Kruti Dev 010" pitchFamily="2" charset="0"/>
              </a:rPr>
              <a:t>kaMkP;k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FkaM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varxZr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Hkkxkr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nkckps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fo”kky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iÍs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foLrkfjr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gksrkr</a:t>
            </a:r>
            <a:r>
              <a:rPr lang="en-US" sz="2400" dirty="0" smtClean="0">
                <a:latin typeface="Kruti Dev 010" pitchFamily="2" charset="0"/>
              </a:rPr>
              <a:t>- </a:t>
            </a:r>
          </a:p>
          <a:p>
            <a:pPr algn="just"/>
            <a:r>
              <a:rPr lang="en-US" sz="2400" dirty="0" err="1" smtClean="0">
                <a:latin typeface="Kruti Dev 010" pitchFamily="2" charset="0"/>
              </a:rPr>
              <a:t>mUgkG;kr</a:t>
            </a:r>
            <a:r>
              <a:rPr lang="en-US" sz="2400" dirty="0" smtClean="0">
                <a:latin typeface="Kruti Dev 010" pitchFamily="2" charset="0"/>
              </a:rPr>
              <a:t> ;k </a:t>
            </a:r>
            <a:r>
              <a:rPr lang="en-US" sz="2400" dirty="0" err="1" smtClean="0">
                <a:latin typeface="Kruti Dev 010" pitchFamily="2" charset="0"/>
              </a:rPr>
              <a:t>rkiysY;k</a:t>
            </a:r>
            <a:r>
              <a:rPr lang="en-US" sz="2400" dirty="0" smtClean="0">
                <a:latin typeface="Kruti Dev 010" pitchFamily="2" charset="0"/>
              </a:rPr>
              <a:t> [</a:t>
            </a:r>
            <a:r>
              <a:rPr lang="en-US" sz="2400" dirty="0" err="1" smtClean="0">
                <a:latin typeface="Kruti Dev 010" pitchFamily="2" charset="0"/>
              </a:rPr>
              <a:t>kaMHkkxkoj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nkckps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rhoz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Lo:ikps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iÍs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fuekZ.k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gksrkr</a:t>
            </a:r>
            <a:r>
              <a:rPr lang="en-US" sz="2400" dirty="0" smtClean="0">
                <a:latin typeface="Kruti Dev 010" pitchFamily="2" charset="0"/>
              </a:rPr>
              <a:t>- </a:t>
            </a:r>
          </a:p>
          <a:p>
            <a:pPr algn="just"/>
            <a:r>
              <a:rPr lang="en-US" sz="2400" dirty="0" err="1">
                <a:latin typeface="Kruti Dev 010" pitchFamily="2" charset="0"/>
              </a:rPr>
              <a:t>g</a:t>
            </a:r>
            <a:r>
              <a:rPr lang="en-US" sz="2400" dirty="0" err="1" smtClean="0">
                <a:latin typeface="Kruti Dev 010" pitchFamily="2" charset="0"/>
              </a:rPr>
              <a:t>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ifj.kke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nf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xksyk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kkZr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tehuhps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Hkkx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Qkj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FksMs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vlY;keqGs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brdk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lqLi’V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ukgh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nf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xksyk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kkZrhy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mUgkG;kr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fo’kqoo`Rrh</a:t>
            </a:r>
            <a:r>
              <a:rPr lang="en-US" sz="2400" dirty="0" smtClean="0">
                <a:latin typeface="Kruti Dev 010" pitchFamily="2" charset="0"/>
              </a:rPr>
              <a:t>;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nkc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iÍk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nf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k.ksdMs</a:t>
            </a:r>
            <a:r>
              <a:rPr lang="en-US" sz="2400" dirty="0" smtClean="0">
                <a:latin typeface="Kruti Dev 010" pitchFamily="2" charset="0"/>
              </a:rPr>
              <a:t> [</a:t>
            </a:r>
            <a:r>
              <a:rPr lang="en-US" sz="2400" dirty="0" err="1" smtClean="0">
                <a:latin typeface="Kruti Dev 010" pitchFamily="2" charset="0"/>
              </a:rPr>
              <a:t>akMHkkxkoj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FkksMk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vf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foLrkjrks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viokn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oxGrk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 err="1" smtClean="0">
                <a:latin typeface="Kruti Dev 010" pitchFamily="2" charset="0"/>
              </a:rPr>
              <a:t>miks</a:t>
            </a:r>
            <a:r>
              <a:rPr lang="en-US" sz="2400" dirty="0" smtClean="0">
                <a:latin typeface="Kruti Dev 010" pitchFamily="2" charset="0"/>
              </a:rPr>
              <a:t>’.k </a:t>
            </a:r>
            <a:r>
              <a:rPr lang="en-US" sz="2400" dirty="0" err="1" smtClean="0">
                <a:latin typeface="Kruti Dev 010" pitchFamily="2" charset="0"/>
              </a:rPr>
              <a:t>dfVca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kh</a:t>
            </a:r>
            <a:r>
              <a:rPr lang="en-US" sz="2400" dirty="0" smtClean="0">
                <a:latin typeface="Kruti Dev 010" pitchFamily="2" charset="0"/>
              </a:rPr>
              <a:t>; </a:t>
            </a:r>
            <a:r>
              <a:rPr lang="en-US" sz="2400" dirty="0" err="1" smtClean="0">
                <a:latin typeface="Kruti Dev 010" pitchFamily="2" charset="0"/>
              </a:rPr>
              <a:t>tkLr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nkc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iÍ;kr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fo’ks”k</a:t>
            </a:r>
            <a:r>
              <a:rPr lang="en-US" sz="2400" dirty="0" smtClean="0">
                <a:latin typeface="Kruti Dev 010" pitchFamily="2" charset="0"/>
              </a:rPr>
              <a:t> [</a:t>
            </a:r>
            <a:r>
              <a:rPr lang="en-US" sz="2400" dirty="0" err="1" smtClean="0">
                <a:latin typeface="Kruti Dev 010" pitchFamily="2" charset="0"/>
              </a:rPr>
              <a:t>kaM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iMr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ukgh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nf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leqnzkrhy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dehnkc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iÍk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ek</a:t>
            </a:r>
            <a:r>
              <a:rPr lang="en-US" sz="2400" dirty="0" smtClean="0">
                <a:latin typeface="Kruti Dev 010" pitchFamily="2" charset="0"/>
              </a:rPr>
              <a:t>= </a:t>
            </a:r>
            <a:r>
              <a:rPr lang="en-US" sz="2400" dirty="0" err="1" smtClean="0">
                <a:latin typeface="Kruti Dev 010" pitchFamily="2" charset="0"/>
              </a:rPr>
              <a:t>o’kZHkj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lyx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dk;e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jkgkrks</a:t>
            </a:r>
            <a:r>
              <a:rPr lang="en-US" sz="2400" dirty="0" smtClean="0">
                <a:latin typeface="Kruti Dev 010" pitchFamily="2" charset="0"/>
              </a:rPr>
              <a:t>-</a:t>
            </a:r>
            <a:endParaRPr lang="en-US" sz="2400" dirty="0"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7" y="54272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 smtClean="0">
                <a:latin typeface="Kruti Dev 010" pitchFamily="2" charset="0"/>
              </a:rPr>
              <a:t>mRrj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xksyk</a:t>
            </a:r>
            <a:r>
              <a:rPr lang="en-US" sz="2600" dirty="0" smtClean="0">
                <a:latin typeface="Kruti Dev 010" pitchFamily="2" charset="0"/>
              </a:rPr>
              <a:t>/</a:t>
            </a:r>
            <a:r>
              <a:rPr lang="en-US" sz="2600" dirty="0" err="1" smtClean="0">
                <a:latin typeface="Kruti Dev 010" pitchFamily="2" charset="0"/>
              </a:rPr>
              <a:t>kkZr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ek</a:t>
            </a:r>
            <a:r>
              <a:rPr lang="en-US" sz="2600" dirty="0" smtClean="0">
                <a:latin typeface="Kruti Dev 010" pitchFamily="2" charset="0"/>
              </a:rPr>
              <a:t>= </a:t>
            </a:r>
            <a:r>
              <a:rPr lang="en-US" sz="2600" dirty="0" err="1" smtClean="0">
                <a:latin typeface="Kruti Dev 010" pitchFamily="2" charset="0"/>
              </a:rPr>
              <a:t>vkn”kZ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fLFkrhrhy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nkc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iÍs</a:t>
            </a:r>
            <a:r>
              <a:rPr lang="en-US" sz="2600" dirty="0" smtClean="0">
                <a:latin typeface="Kruti Dev 010" pitchFamily="2" charset="0"/>
              </a:rPr>
              <a:t> [</a:t>
            </a:r>
            <a:r>
              <a:rPr lang="en-US" sz="2600" dirty="0" err="1" smtClean="0">
                <a:latin typeface="Kruti Dev 010" pitchFamily="2" charset="0"/>
              </a:rPr>
              <a:t>kqip</a:t>
            </a:r>
            <a:r>
              <a:rPr lang="en-US" sz="2600" dirty="0" smtClean="0">
                <a:latin typeface="Kruti Dev 010" pitchFamily="2" charset="0"/>
              </a:rPr>
              <a:t> [</a:t>
            </a:r>
            <a:r>
              <a:rPr lang="en-US" sz="2600" dirty="0" err="1" smtClean="0">
                <a:latin typeface="Kruti Dev 010" pitchFamily="2" charset="0"/>
              </a:rPr>
              <a:t>afMr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gksrkr</a:t>
            </a:r>
            <a:r>
              <a:rPr lang="en-US" sz="2600" dirty="0" smtClean="0">
                <a:latin typeface="Kruti Dev 010" pitchFamily="2" charset="0"/>
              </a:rPr>
              <a:t>- </a:t>
            </a:r>
            <a:r>
              <a:rPr lang="en-US" sz="2600" dirty="0" err="1" smtClean="0">
                <a:latin typeface="Kruti Dev 010" pitchFamily="2" charset="0"/>
              </a:rPr>
              <a:t>v”kk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lyx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iÍ;ka,oth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dII;kdII;kr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fuekZ.k</a:t>
            </a:r>
            <a:r>
              <a:rPr lang="en-US" sz="2600" dirty="0" smtClean="0">
                <a:latin typeface="Kruti Dev 010" pitchFamily="2" charset="0"/>
              </a:rPr>
              <a:t> &gt;</a:t>
            </a:r>
            <a:r>
              <a:rPr lang="en-US" sz="2600" dirty="0" err="1" smtClean="0">
                <a:latin typeface="Kruti Dev 010" pitchFamily="2" charset="0"/>
              </a:rPr>
              <a:t>kysyh</a:t>
            </a:r>
            <a:r>
              <a:rPr lang="en-US" sz="2600" dirty="0" smtClean="0">
                <a:latin typeface="Kruti Dev 010" pitchFamily="2" charset="0"/>
              </a:rPr>
              <a:t> =</a:t>
            </a:r>
            <a:r>
              <a:rPr lang="en-US" sz="2600" dirty="0" err="1" smtClean="0">
                <a:latin typeface="Kruti Dev 010" pitchFamily="2" charset="0"/>
              </a:rPr>
              <a:t>qrquqlkj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deh</a:t>
            </a:r>
            <a:r>
              <a:rPr lang="en-US" sz="2600" dirty="0" smtClean="0">
                <a:latin typeface="Kruti Dev 010" pitchFamily="2" charset="0"/>
              </a:rPr>
              <a:t> o </a:t>
            </a:r>
            <a:r>
              <a:rPr lang="en-US" sz="2600" dirty="0" err="1" smtClean="0">
                <a:latin typeface="Kruti Dev 010" pitchFamily="2" charset="0"/>
              </a:rPr>
              <a:t>tkLr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nkckP;k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dsanzkaph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ekfydkp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r;kj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gksrs</a:t>
            </a:r>
            <a:r>
              <a:rPr lang="en-US" sz="2600" dirty="0" smtClean="0">
                <a:latin typeface="Kruti Dev 010" pitchFamily="2" charset="0"/>
              </a:rPr>
              <a:t>- </a:t>
            </a:r>
          </a:p>
          <a:p>
            <a:pPr marL="0" indent="0">
              <a:buNone/>
            </a:pPr>
            <a:endParaRPr lang="en-US" sz="3200" b="1" dirty="0" smtClean="0">
              <a:latin typeface="Kruti Dev 010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smtClean="0">
                <a:latin typeface="Kruti Dev 010" pitchFamily="2" charset="0"/>
              </a:rPr>
              <a:t>  </a:t>
            </a:r>
            <a:r>
              <a:rPr lang="en-US" sz="3200" b="1" dirty="0" err="1" smtClean="0">
                <a:latin typeface="Kruti Dev 010" pitchFamily="2" charset="0"/>
              </a:rPr>
              <a:t>tqySe</a:t>
            </a:r>
            <a:r>
              <a:rPr lang="en-US" sz="3200" b="1" dirty="0" smtClean="0">
                <a:latin typeface="Kruti Dev 010" pitchFamily="2" charset="0"/>
              </a:rPr>
              <a:t>/</a:t>
            </a:r>
            <a:r>
              <a:rPr lang="en-US" sz="3200" b="1" dirty="0" err="1" smtClean="0">
                <a:latin typeface="Kruti Dev 010" pitchFamily="2" charset="0"/>
              </a:rPr>
              <a:t>khy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nkc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fLFkrh</a:t>
            </a:r>
            <a:r>
              <a:rPr lang="en-US" sz="3200" b="1" dirty="0" smtClean="0">
                <a:latin typeface="Kruti Dev 010" pitchFamily="2" charset="0"/>
              </a:rPr>
              <a:t> ¼mUgkGk½</a:t>
            </a:r>
          </a:p>
          <a:p>
            <a:r>
              <a:rPr lang="en-US" sz="2600" dirty="0" err="1" smtClean="0">
                <a:latin typeface="Kruti Dev 010" pitchFamily="2" charset="0"/>
              </a:rPr>
              <a:t>mUgkG;kr</a:t>
            </a:r>
            <a:r>
              <a:rPr lang="en-US" sz="2600" dirty="0" smtClean="0">
                <a:latin typeface="Kruti Dev 010" pitchFamily="2" charset="0"/>
              </a:rPr>
              <a:t> ;</a:t>
            </a:r>
            <a:r>
              <a:rPr lang="en-US" sz="2600" dirty="0" err="1" smtClean="0">
                <a:latin typeface="Kruti Dev 010" pitchFamily="2" charset="0"/>
              </a:rPr>
              <a:t>sFkhy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tkLr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rkiekukeqGs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vkf”k;kP;k</a:t>
            </a:r>
            <a:r>
              <a:rPr lang="en-US" sz="2600" dirty="0" smtClean="0">
                <a:latin typeface="Kruti Dev 010" pitchFamily="2" charset="0"/>
              </a:rPr>
              <a:t> o </a:t>
            </a:r>
            <a:r>
              <a:rPr lang="en-US" sz="2600" dirty="0" err="1" smtClean="0">
                <a:latin typeface="Kruti Dev 010" pitchFamily="2" charset="0"/>
              </a:rPr>
              <a:t>mRrj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vesjhdsP;k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Hkkxkoj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deh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nkc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izns”k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fuekZ.k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gksrkr</a:t>
            </a:r>
            <a:r>
              <a:rPr lang="en-US" sz="2600" dirty="0" smtClean="0">
                <a:latin typeface="Kruti Dev 010" pitchFamily="2" charset="0"/>
              </a:rPr>
              <a:t>- </a:t>
            </a:r>
          </a:p>
          <a:p>
            <a:r>
              <a:rPr lang="en-US" sz="2600" dirty="0" err="1">
                <a:latin typeface="Kruti Dev 010" pitchFamily="2" charset="0"/>
              </a:rPr>
              <a:t>v</a:t>
            </a:r>
            <a:r>
              <a:rPr lang="en-US" sz="2600" dirty="0" err="1" smtClean="0">
                <a:latin typeface="Kruti Dev 010" pitchFamily="2" charset="0"/>
              </a:rPr>
              <a:t>kf”k;kP;k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deh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nkc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izns”kkps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dsanz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ok;O</a:t>
            </a:r>
            <a:r>
              <a:rPr lang="en-US" sz="2600" dirty="0" smtClean="0">
                <a:latin typeface="Kruti Dev 010" pitchFamily="2" charset="0"/>
              </a:rPr>
              <a:t>; </a:t>
            </a:r>
            <a:r>
              <a:rPr lang="en-US" sz="2600" dirty="0" err="1">
                <a:latin typeface="Kruti Dev 010" pitchFamily="2" charset="0"/>
              </a:rPr>
              <a:t>H</a:t>
            </a:r>
            <a:r>
              <a:rPr lang="en-US" sz="2600" dirty="0" err="1" smtClean="0">
                <a:latin typeface="Kruti Dev 010" pitchFamily="2" charset="0"/>
              </a:rPr>
              <a:t>kkjrkr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rj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mRrj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vesjhdsP;k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deh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nkckps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dsanz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mRrj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esfDldksr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r;kj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gksrs</a:t>
            </a:r>
            <a:r>
              <a:rPr lang="en-US" sz="2600" dirty="0" smtClean="0">
                <a:latin typeface="Kruti Dev 010" pitchFamily="2" charset="0"/>
              </a:rPr>
              <a:t>-</a:t>
            </a:r>
          </a:p>
          <a:p>
            <a:r>
              <a:rPr lang="en-US" sz="2600" dirty="0" err="1">
                <a:latin typeface="Kruti Dev 010" pitchFamily="2" charset="0"/>
              </a:rPr>
              <a:t>g</a:t>
            </a:r>
            <a:r>
              <a:rPr lang="en-US" sz="2600" dirty="0" err="1" smtClean="0">
                <a:latin typeface="Kruti Dev 010" pitchFamily="2" charset="0"/>
              </a:rPr>
              <a:t>s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deh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nkc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izns”k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fo’kqoo`Rrh</a:t>
            </a:r>
            <a:r>
              <a:rPr lang="en-US" sz="2600" dirty="0" smtClean="0">
                <a:latin typeface="Kruti Dev 010" pitchFamily="2" charset="0"/>
              </a:rPr>
              <a:t>; </a:t>
            </a:r>
            <a:r>
              <a:rPr lang="en-US" sz="2600" dirty="0" err="1" smtClean="0">
                <a:latin typeface="Kruti Dev 010" pitchFamily="2" charset="0"/>
              </a:rPr>
              <a:t>deh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nkc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izns”kkpsp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mRrjsdMhy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foLrkj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gksr</a:t>
            </a:r>
            <a:r>
              <a:rPr lang="en-US" sz="2600" dirty="0" smtClean="0">
                <a:latin typeface="Kruti Dev 010" pitchFamily="2" charset="0"/>
              </a:rPr>
              <a:t>- ;k </a:t>
            </a:r>
            <a:r>
              <a:rPr lang="en-US" sz="2600" dirty="0" err="1" smtClean="0">
                <a:latin typeface="Kruti Dev 010" pitchFamily="2" charset="0"/>
              </a:rPr>
              <a:t>deh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nkc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izns”kkeqGs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miks</a:t>
            </a:r>
            <a:r>
              <a:rPr lang="en-US" sz="2600" dirty="0" smtClean="0">
                <a:latin typeface="Kruti Dev 010" pitchFamily="2" charset="0"/>
              </a:rPr>
              <a:t>’.k </a:t>
            </a:r>
            <a:r>
              <a:rPr lang="en-US" sz="2600" dirty="0" err="1" smtClean="0">
                <a:latin typeface="Kruti Dev 010" pitchFamily="2" charset="0"/>
              </a:rPr>
              <a:t>dfVca</a:t>
            </a:r>
            <a:r>
              <a:rPr lang="en-US" sz="2600" dirty="0" smtClean="0">
                <a:latin typeface="Kruti Dev 010" pitchFamily="2" charset="0"/>
              </a:rPr>
              <a:t>/</a:t>
            </a:r>
            <a:r>
              <a:rPr lang="en-US" sz="2600" dirty="0" err="1" smtClean="0">
                <a:latin typeface="Kruti Dev 010" pitchFamily="2" charset="0"/>
              </a:rPr>
              <a:t>kh</a:t>
            </a:r>
            <a:r>
              <a:rPr lang="en-US" sz="2600" dirty="0" smtClean="0">
                <a:latin typeface="Kruti Dev 010" pitchFamily="2" charset="0"/>
              </a:rPr>
              <a:t>; </a:t>
            </a:r>
            <a:r>
              <a:rPr lang="en-US" sz="2600" dirty="0" err="1" smtClean="0">
                <a:latin typeface="Kruti Dev 010" pitchFamily="2" charset="0"/>
              </a:rPr>
              <a:t>tkLr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nkc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iÍk</a:t>
            </a:r>
            <a:r>
              <a:rPr lang="en-US" sz="2600" dirty="0" smtClean="0">
                <a:latin typeface="Kruti Dev 010" pitchFamily="2" charset="0"/>
              </a:rPr>
              <a:t> [</a:t>
            </a:r>
            <a:r>
              <a:rPr lang="en-US" sz="2600" dirty="0" err="1" smtClean="0">
                <a:latin typeface="Kruti Dev 010" pitchFamily="2" charset="0"/>
              </a:rPr>
              <a:t>kafMr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gksrks</a:t>
            </a:r>
            <a:r>
              <a:rPr lang="en-US" sz="2600" dirty="0" smtClean="0">
                <a:latin typeface="Kruti Dev 010" pitchFamily="2" charset="0"/>
              </a:rPr>
              <a:t>- </a:t>
            </a:r>
            <a:r>
              <a:rPr lang="en-US" sz="2600" dirty="0" err="1" smtClean="0">
                <a:latin typeface="Kruti Dev 010" pitchFamily="2" charset="0"/>
              </a:rPr>
              <a:t>R;kr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mRrj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vVykafVd</a:t>
            </a:r>
            <a:r>
              <a:rPr lang="en-US" sz="2600" dirty="0" smtClean="0">
                <a:latin typeface="Kruti Dev 010" pitchFamily="2" charset="0"/>
              </a:rPr>
              <a:t> o </a:t>
            </a:r>
            <a:r>
              <a:rPr lang="en-US" sz="2600" dirty="0" err="1" smtClean="0">
                <a:latin typeface="Kruti Dev 010" pitchFamily="2" charset="0"/>
              </a:rPr>
              <a:t>mRrj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iWflQhd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egklkxjkps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Hkkx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ek</a:t>
            </a:r>
            <a:r>
              <a:rPr lang="en-US" sz="2600" dirty="0" smtClean="0">
                <a:latin typeface="Kruti Dev 010" pitchFamily="2" charset="0"/>
              </a:rPr>
              <a:t>= </a:t>
            </a:r>
            <a:r>
              <a:rPr lang="en-US" sz="2600" dirty="0" err="1" smtClean="0">
                <a:latin typeface="Kruti Dev 010" pitchFamily="2" charset="0"/>
              </a:rPr>
              <a:t>iq.kZi.ks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tkLr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nkckps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izns”k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Eg.kwu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lyx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dk;e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jkgkrkr</a:t>
            </a:r>
            <a:r>
              <a:rPr lang="en-US" sz="2600" dirty="0" smtClean="0">
                <a:latin typeface="Kruti Dev 010" pitchFamily="2" charset="0"/>
              </a:rPr>
              <a:t>- </a:t>
            </a:r>
            <a:r>
              <a:rPr lang="en-US" sz="2600" dirty="0" err="1" smtClean="0">
                <a:latin typeface="Kruti Dev 010" pitchFamily="2" charset="0"/>
              </a:rPr>
              <a:t>R;kauk</a:t>
            </a:r>
            <a:r>
              <a:rPr lang="en-US" sz="2600" dirty="0" smtClean="0">
                <a:latin typeface="Kruti Dev 010" pitchFamily="2" charset="0"/>
              </a:rPr>
              <a:t> d/</a:t>
            </a:r>
            <a:r>
              <a:rPr lang="en-US" sz="2600" dirty="0" err="1" smtClean="0">
                <a:latin typeface="Kruti Dev 010" pitchFamily="2" charset="0"/>
              </a:rPr>
              <a:t>kh</a:t>
            </a:r>
            <a:r>
              <a:rPr lang="en-US" sz="2600" dirty="0" smtClean="0">
                <a:latin typeface="Kruti Dev 010" pitchFamily="2" charset="0"/>
              </a:rPr>
              <a:t> d/</a:t>
            </a:r>
            <a:r>
              <a:rPr lang="en-US" sz="2600" dirty="0" err="1" smtClean="0">
                <a:latin typeface="Kruti Dev 010" pitchFamily="2" charset="0"/>
              </a:rPr>
              <a:t>kh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vuqdzes</a:t>
            </a:r>
            <a:r>
              <a:rPr lang="en-US" sz="2600" dirty="0" smtClean="0">
                <a:latin typeface="Kruti Dev 010" pitchFamily="2" charset="0"/>
              </a:rPr>
              <a:t> v&gt;</a:t>
            </a:r>
            <a:r>
              <a:rPr lang="en-US" sz="2600" dirty="0" err="1" smtClean="0">
                <a:latin typeface="Kruti Dev 010" pitchFamily="2" charset="0"/>
              </a:rPr>
              <a:t>ksfj;u</a:t>
            </a:r>
            <a:r>
              <a:rPr lang="en-US" sz="2600" dirty="0" smtClean="0">
                <a:latin typeface="Kruti Dev 010" pitchFamily="2" charset="0"/>
              </a:rPr>
              <a:t> o </a:t>
            </a:r>
            <a:r>
              <a:rPr lang="en-US" sz="2600" dirty="0" err="1" smtClean="0">
                <a:latin typeface="Kruti Dev 010" pitchFamily="2" charset="0"/>
              </a:rPr>
              <a:t>gokbZ;u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deh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nkckps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izns”k</a:t>
            </a:r>
            <a:r>
              <a:rPr lang="en-US" sz="2600" dirty="0" smtClean="0">
                <a:latin typeface="Kruti Dev 010" pitchFamily="2" charset="0"/>
              </a:rPr>
              <a:t> </a:t>
            </a:r>
            <a:r>
              <a:rPr lang="en-US" sz="2600" dirty="0" err="1" smtClean="0">
                <a:latin typeface="Kruti Dev 010" pitchFamily="2" charset="0"/>
              </a:rPr>
              <a:t>Eg.krkr</a:t>
            </a:r>
            <a:r>
              <a:rPr lang="en-US" sz="2600" dirty="0" smtClean="0">
                <a:latin typeface="Kruti Dev 010" pitchFamily="2" charset="0"/>
              </a:rPr>
              <a:t>-</a:t>
            </a:r>
          </a:p>
          <a:p>
            <a:endParaRPr lang="en-US" dirty="0" smtClean="0">
              <a:latin typeface="Kruti Dev 010" pitchFamily="2" charset="0"/>
            </a:endParaRPr>
          </a:p>
          <a:p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3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tqySe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forj.k</a:t>
            </a:r>
            <a:endParaRPr lang="en-US" dirty="0">
              <a:latin typeface="Kruti Dev 010" pitchFamily="2" charset="0"/>
            </a:endParaRPr>
          </a:p>
        </p:txBody>
      </p:sp>
      <p:pic>
        <p:nvPicPr>
          <p:cNvPr id="4098" name="Picture 2" descr="C:\Users\abc\Desktop\mean_july_press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7" y="1661849"/>
            <a:ext cx="9614262" cy="4705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Kruti Dev 010" pitchFamily="2" charset="0"/>
              </a:rPr>
              <a:t>     </a:t>
            </a:r>
            <a:r>
              <a:rPr lang="en-US" sz="3200" b="1" dirty="0" err="1" smtClean="0">
                <a:latin typeface="Kruti Dev 010" pitchFamily="2" charset="0"/>
              </a:rPr>
              <a:t>Tkkusokjhrhy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nkc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fLFkrh</a:t>
            </a:r>
            <a:r>
              <a:rPr lang="en-US" sz="3200" b="1" dirty="0" smtClean="0">
                <a:latin typeface="Kruti Dev 010" pitchFamily="2" charset="0"/>
              </a:rPr>
              <a:t> ¼fgokGk½</a:t>
            </a:r>
            <a:endParaRPr lang="en-US" sz="32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Kruti Dev 010" pitchFamily="2" charset="0"/>
              </a:rPr>
              <a:t>   </a:t>
            </a:r>
            <a:r>
              <a:rPr lang="en-US" dirty="0" err="1" smtClean="0">
                <a:latin typeface="Kruti Dev 010" pitchFamily="2" charset="0"/>
              </a:rPr>
              <a:t>fgokG;kr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qjsf”k;kP;k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vesfjdsP;k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fo”kky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kaMHkkxkoj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</a:t>
            </a:r>
            <a:r>
              <a:rPr lang="en-US" dirty="0" err="1" smtClean="0">
                <a:latin typeface="Kruti Dev 010" pitchFamily="2" charset="0"/>
              </a:rPr>
              <a:t>Pp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R;kposGh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vVykafVd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iWflfQd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egklkxjkoj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dsanzs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 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4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Tkkusokjhrhy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forj.k</a:t>
            </a:r>
            <a:endParaRPr lang="en-US" dirty="0">
              <a:latin typeface="Kruti Dev 010" pitchFamily="2" charset="0"/>
            </a:endParaRPr>
          </a:p>
        </p:txBody>
      </p:sp>
      <p:pic>
        <p:nvPicPr>
          <p:cNvPr id="3074" name="Picture 2" descr="C:\Users\abc\Desktop\mean_january_press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400" y="1566317"/>
            <a:ext cx="10306593" cy="4666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Kruti Dev 010" pitchFamily="2" charset="0"/>
              </a:rPr>
              <a:t>      </a:t>
            </a:r>
            <a:r>
              <a:rPr lang="en-US" sz="3200" b="1" dirty="0" err="1" smtClean="0">
                <a:latin typeface="Kruti Dev 010" pitchFamily="2" charset="0"/>
              </a:rPr>
              <a:t>nkc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iÍ;kaps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vkanksyu</a:t>
            </a:r>
            <a:r>
              <a:rPr lang="en-US" sz="3200" b="1" dirty="0" smtClean="0">
                <a:latin typeface="Kruti Dev 010" pitchFamily="2" charset="0"/>
              </a:rPr>
              <a:t>   </a:t>
            </a:r>
            <a:endParaRPr lang="en-US" sz="32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43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Lqk;kZP;k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iM.kkÚ;kk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Qjdkrwu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nkciÍs</a:t>
            </a:r>
            <a:r>
              <a:rPr lang="en-US" dirty="0" smtClean="0">
                <a:latin typeface="Kruti Dev 010" pitchFamily="2" charset="0"/>
              </a:rPr>
              <a:t> ns[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fdaphr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mRrjsdMs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k.ksdMs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ljdrkr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nkciÍ;kaps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vknksyu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lq;Z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ddZo`Rrkoj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iÍs</a:t>
            </a:r>
            <a:r>
              <a:rPr lang="en-US" dirty="0" smtClean="0">
                <a:latin typeface="Kruti Dev 010" pitchFamily="2" charset="0"/>
              </a:rPr>
              <a:t> 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mRrjsdMs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ljdrkr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smtClean="0">
                <a:latin typeface="Kruti Dev 010" pitchFamily="2" charset="0"/>
              </a:rPr>
              <a:t>0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lhek</a:t>
            </a:r>
            <a:r>
              <a:rPr lang="en-US" dirty="0" smtClean="0">
                <a:latin typeface="Kruti Dev 010" pitchFamily="2" charset="0"/>
              </a:rPr>
              <a:t> 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10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25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35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LFkykarj</a:t>
            </a:r>
            <a:r>
              <a:rPr lang="en-US" dirty="0" smtClean="0">
                <a:latin typeface="Kruti Dev 010" pitchFamily="2" charset="0"/>
              </a:rPr>
              <a:t> 35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40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60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70 </a:t>
            </a:r>
            <a:r>
              <a:rPr lang="en-US" dirty="0" err="1" smtClean="0">
                <a:latin typeface="Kruti Dev 010" pitchFamily="2" charset="0"/>
              </a:rPr>
              <a:t>va”kk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dsanzkps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LFkykarj</a:t>
            </a:r>
            <a:r>
              <a:rPr lang="en-US" dirty="0" smtClean="0">
                <a:latin typeface="Kruti Dev 010" pitchFamily="2" charset="0"/>
              </a:rPr>
              <a:t> 65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75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v[</a:t>
            </a:r>
            <a:r>
              <a:rPr lang="en-US" dirty="0" err="1" smtClean="0">
                <a:latin typeface="Kruti Dev 010" pitchFamily="2" charset="0"/>
              </a:rPr>
              <a:t>ko`RrjnjE;ku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lq;Z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edjo`Rrkoj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vkY;koj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loZp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lhek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iqUgk</a:t>
            </a:r>
            <a:r>
              <a:rPr lang="en-US" dirty="0" smtClean="0">
                <a:latin typeface="Kruti Dev 010" pitchFamily="2" charset="0"/>
              </a:rPr>
              <a:t> 5 </a:t>
            </a:r>
            <a:r>
              <a:rPr lang="en-US" dirty="0" err="1" smtClean="0">
                <a:latin typeface="Kruti Dev 010" pitchFamily="2" charset="0"/>
              </a:rPr>
              <a:t>va”kkus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k.ksdMs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ljdrkr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>
                <a:latin typeface="Kruti Dev 010" pitchFamily="2" charset="0"/>
              </a:rPr>
              <a:t>n</a:t>
            </a:r>
            <a:r>
              <a:rPr lang="en-US" dirty="0" err="1" smtClean="0">
                <a:latin typeface="Kruti Dev 010" pitchFamily="2" charset="0"/>
              </a:rPr>
              <a:t>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vkanksyukps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fuf”pr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4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Kruti Dev 010" pitchFamily="2" charset="0"/>
              </a:rPr>
              <a:t>nkciÍ;kaps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vkanksyu</a:t>
            </a:r>
            <a:endParaRPr lang="en-US" sz="3200" b="1" dirty="0">
              <a:latin typeface="Kruti Dev 01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97" y="1302108"/>
            <a:ext cx="10084157" cy="5447764"/>
          </a:xfrm>
        </p:spPr>
      </p:pic>
    </p:spTree>
    <p:extLst>
      <p:ext uri="{BB962C8B-B14F-4D97-AF65-F5344CB8AC3E}">
        <p14:creationId xmlns:p14="http://schemas.microsoft.com/office/powerpoint/2010/main" xmlns="" val="37185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Kruti Dev 010" pitchFamily="2" charset="0"/>
              </a:rPr>
              <a:t>xzgh</a:t>
            </a:r>
            <a:r>
              <a:rPr lang="en-US" sz="3200" b="1" dirty="0" smtClean="0">
                <a:latin typeface="Kruti Dev 010" pitchFamily="2" charset="0"/>
              </a:rPr>
              <a:t>; </a:t>
            </a:r>
            <a:r>
              <a:rPr lang="en-US" sz="3200" b="1" dirty="0" err="1" smtClean="0">
                <a:latin typeface="Kruti Dev 010" pitchFamily="2" charset="0"/>
              </a:rPr>
              <a:t>okjs</a:t>
            </a:r>
            <a:r>
              <a:rPr lang="en-US" sz="3200" b="1" dirty="0" smtClean="0">
                <a:latin typeface="Kruti Dev 010" pitchFamily="2" charset="0"/>
              </a:rPr>
              <a:t> ¼</a:t>
            </a:r>
            <a:r>
              <a:rPr lang="en-US" sz="2800" b="1" dirty="0" smtClean="0">
                <a:latin typeface="+mn-lt"/>
              </a:rPr>
              <a:t>planetary winds</a:t>
            </a:r>
            <a:r>
              <a:rPr lang="en-US" sz="3200" b="1" dirty="0" smtClean="0">
                <a:latin typeface="Kruti Dev 010" pitchFamily="2" charset="0"/>
              </a:rPr>
              <a:t>½</a:t>
            </a:r>
            <a:endParaRPr lang="en-US" sz="32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i`Fohoj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xzgh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fu;her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Lo:ikps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R;kaps</a:t>
            </a:r>
            <a:r>
              <a:rPr lang="en-US" dirty="0" smtClean="0">
                <a:latin typeface="Kruti Dev 010" pitchFamily="2" charset="0"/>
              </a:rPr>
              <a:t> ,d </a:t>
            </a:r>
            <a:r>
              <a:rPr lang="en-US" dirty="0" err="1" smtClean="0">
                <a:latin typeface="Kruti Dev 010" pitchFamily="2" charset="0"/>
              </a:rPr>
              <a:t>fuf”pr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= o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nrh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Hkw&amp;xksykoj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&lt;Grs- ;k </a:t>
            </a:r>
            <a:r>
              <a:rPr lang="en-US" dirty="0" err="1" smtClean="0">
                <a:latin typeface="Kruti Dev 010" pitchFamily="2" charset="0"/>
              </a:rPr>
              <a:t>okÚ;kaps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dw.k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1½O;kikjh </a:t>
            </a:r>
            <a:r>
              <a:rPr lang="en-US" dirty="0" err="1" smtClean="0">
                <a:latin typeface="Kruti Dev 010" pitchFamily="2" charset="0"/>
              </a:rPr>
              <a:t>okjs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2½ </a:t>
            </a:r>
            <a:r>
              <a:rPr lang="en-US" dirty="0" err="1" smtClean="0">
                <a:latin typeface="Kruti Dev 010" pitchFamily="2" charset="0"/>
              </a:rPr>
              <a:t>izfrO;kikjh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3½/</a:t>
            </a:r>
            <a:r>
              <a:rPr lang="en-US" dirty="0" err="1" smtClean="0">
                <a:latin typeface="Kruti Dev 010" pitchFamily="2" charset="0"/>
              </a:rPr>
              <a:t>k`oh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okjs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2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70030" y="723896"/>
            <a:ext cx="8718998" cy="46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533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smtClean="0">
                <a:latin typeface="Kruti Dev 010" pitchFamily="2" charset="0"/>
              </a:rPr>
              <a:t>  </a:t>
            </a:r>
            <a:r>
              <a:rPr lang="en-US" sz="3200" b="1" dirty="0" err="1" smtClean="0">
                <a:latin typeface="Kruti Dev 010" pitchFamily="2" charset="0"/>
              </a:rPr>
              <a:t>xzgh</a:t>
            </a:r>
            <a:r>
              <a:rPr lang="en-US" sz="3200" b="1" dirty="0" smtClean="0">
                <a:latin typeface="Kruti Dev 010" pitchFamily="2" charset="0"/>
              </a:rPr>
              <a:t>; </a:t>
            </a:r>
            <a:r>
              <a:rPr lang="en-US" sz="3200" b="1" dirty="0" err="1" smtClean="0">
                <a:latin typeface="Kruti Dev 010" pitchFamily="2" charset="0"/>
              </a:rPr>
              <a:t>okjs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2800" b="1" dirty="0" smtClean="0"/>
              <a:t>(Planetary winds)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042" y="1414369"/>
            <a:ext cx="8577330" cy="5241701"/>
          </a:xfrm>
        </p:spPr>
      </p:pic>
    </p:spTree>
    <p:extLst>
      <p:ext uri="{BB962C8B-B14F-4D97-AF65-F5344CB8AC3E}">
        <p14:creationId xmlns:p14="http://schemas.microsoft.com/office/powerpoint/2010/main" xmlns="" val="3894111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Kruti Dev 010" pitchFamily="2" charset="0"/>
              </a:rPr>
              <a:t>O;kikjh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okjs</a:t>
            </a:r>
            <a:r>
              <a:rPr lang="en-US" sz="3200" b="1" dirty="0" smtClean="0">
                <a:latin typeface="Kruti Dev 010" pitchFamily="2" charset="0"/>
              </a:rPr>
              <a:t> ¼</a:t>
            </a:r>
            <a:r>
              <a:rPr lang="en-US" sz="2800" b="1" dirty="0" smtClean="0">
                <a:latin typeface="+mn-lt"/>
              </a:rPr>
              <a:t>Trade winds or Esterlies</a:t>
            </a:r>
            <a:r>
              <a:rPr lang="en-US" sz="3200" b="1" dirty="0" smtClean="0">
                <a:latin typeface="Kruti Dev 010" pitchFamily="2" charset="0"/>
              </a:rPr>
              <a:t>½</a:t>
            </a:r>
            <a:endParaRPr lang="en-US" sz="32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nksUgh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kkZrhy</a:t>
            </a:r>
            <a:r>
              <a:rPr lang="en-US" dirty="0" smtClean="0">
                <a:latin typeface="Kruti Dev 010" pitchFamily="2" charset="0"/>
              </a:rPr>
              <a:t> 25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35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iljysY;k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iÍ;kdMqu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fo’kqoo`RrkdMhy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okLrfod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iqosZdMwu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if”pesdMs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iwohZ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sz="2000" dirty="0" smtClean="0"/>
              <a:t>easterlies</a:t>
            </a:r>
            <a:r>
              <a:rPr lang="en-US" dirty="0" smtClean="0">
                <a:latin typeface="Kruti Dev 010" pitchFamily="2" charset="0"/>
              </a:rPr>
              <a:t>½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i`FohP;k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ifjHkze.kkeqGs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fn”ksr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ksi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o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QsjsyP;k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fu;ekuqlkj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mtohdMs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MkohdMs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oGrkr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bZ”kkU;sdMwu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uS_R;sdMs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bZ”kkU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vkXus;dMwu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ok;O;sdMs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vkXus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lkeku;r;k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R</a:t>
            </a:r>
            <a:r>
              <a:rPr lang="en-US" dirty="0" err="1" smtClean="0">
                <a:latin typeface="Kruti Dev 010" pitchFamily="2" charset="0"/>
              </a:rPr>
              <a:t>;kaps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ck’ixzg.k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kerk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vlrkr-mcnkj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lkxjh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kaMHkkxkoj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vkY;kl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feGrks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R;krgh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fn”kkaeqGs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akMkP;k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iwoZHkkxkr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FkksMk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nsrkr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if”pke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iw.kZ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Eg.kwup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iÍ;kr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okGoaVs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008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Kruti Dev 010" pitchFamily="2" charset="0"/>
              </a:rPr>
              <a:t>izfrO;kikjh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okjs</a:t>
            </a:r>
            <a:r>
              <a:rPr lang="en-US" sz="3200" b="1" dirty="0" smtClean="0">
                <a:latin typeface="Kruti Dev 010" pitchFamily="2" charset="0"/>
              </a:rPr>
              <a:t> ¼</a:t>
            </a:r>
            <a:r>
              <a:rPr lang="en-US" sz="2800" b="1" dirty="0" smtClean="0">
                <a:latin typeface="+mn-lt"/>
              </a:rPr>
              <a:t>Anti-trade winds or Westerlies</a:t>
            </a:r>
            <a:r>
              <a:rPr lang="en-US" sz="3200" b="1" dirty="0" smtClean="0">
                <a:latin typeface="Kruti Dev 010" pitchFamily="2" charset="0"/>
              </a:rPr>
              <a:t>½</a:t>
            </a:r>
            <a:endParaRPr lang="en-US" sz="32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nksUgh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25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35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kka”kkP;k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iljysY;k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iÍ;kdMqu</a:t>
            </a:r>
            <a:r>
              <a:rPr lang="en-US" dirty="0" smtClean="0">
                <a:latin typeface="Kruti Dev 010" pitchFamily="2" charset="0"/>
              </a:rPr>
              <a:t> 60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izfrO;kikjh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loZlkekU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fn”kk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if”pesdMwu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iwosZdMs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ijhHkze.kkeqGs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ksfir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u</a:t>
            </a:r>
            <a:r>
              <a:rPr lang="en-US" dirty="0" err="1" smtClean="0">
                <a:latin typeface="Kruti Dev 010" pitchFamily="2" charset="0"/>
              </a:rPr>
              <a:t>S_R;sdMwu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bZ”kkU;sdMs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Eg.kqu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uS_R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izfrO;kikjh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Eg.krkr-rj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ok;O;sdMwu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vkXus;dMs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ok;O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if”peh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If”peh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</a:t>
            </a:r>
            <a:r>
              <a:rPr lang="en-US" dirty="0" err="1" smtClean="0">
                <a:latin typeface="Kruti Dev 010" pitchFamily="2" charset="0"/>
              </a:rPr>
              <a:t>’kZHkj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ifj.kker</a:t>
            </a:r>
            <a:r>
              <a:rPr lang="en-US" dirty="0" smtClean="0">
                <a:latin typeface="Kruti Dev 010" pitchFamily="2" charset="0"/>
              </a:rPr>
              <a:t>% e/;</a:t>
            </a:r>
            <a:r>
              <a:rPr lang="en-US" dirty="0" err="1" smtClean="0">
                <a:latin typeface="Kruti Dev 010" pitchFamily="2" charset="0"/>
              </a:rPr>
              <a:t>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kkrhy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okÚ;kaP;k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=</a:t>
            </a:r>
            <a:r>
              <a:rPr lang="en-US" dirty="0" err="1" smtClean="0">
                <a:latin typeface="Kruti Dev 010" pitchFamily="2" charset="0"/>
              </a:rPr>
              <a:t>krhy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jkfgY;keqGs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okGoaVh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cuys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vkorZ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izR;korkZaph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ekxkZoj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40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ko`RrkifydMs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tehuhpk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toGtoG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ulY;keqGs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osxkus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xtZ.kkjs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pkGhl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sz="2400" dirty="0" smtClean="0"/>
              <a:t>roaring forties</a:t>
            </a:r>
            <a:r>
              <a:rPr lang="en-US" dirty="0" smtClean="0">
                <a:latin typeface="Kruti Dev 010" pitchFamily="2" charset="0"/>
              </a:rPr>
              <a:t>½vls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- 50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ko`RrkifydMs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Qkjp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R;kauk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koGysys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iUukl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sz="2400" dirty="0" smtClean="0"/>
              <a:t>furious fifties </a:t>
            </a:r>
            <a:r>
              <a:rPr lang="en-US" dirty="0" smtClean="0">
                <a:latin typeface="Kruti Dev 010" pitchFamily="2" charset="0"/>
              </a:rPr>
              <a:t>½vls lacks/</a:t>
            </a:r>
            <a:r>
              <a:rPr lang="en-US" dirty="0" err="1" smtClean="0">
                <a:latin typeface="Kruti Dev 010" pitchFamily="2" charset="0"/>
              </a:rPr>
              <a:t>kys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249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Kruti Dev 010" pitchFamily="2" charset="0"/>
              </a:rPr>
              <a:t>/</a:t>
            </a:r>
            <a:r>
              <a:rPr lang="en-US" sz="3600" b="1" dirty="0" err="1" smtClean="0">
                <a:latin typeface="Kruti Dev 010" pitchFamily="2" charset="0"/>
              </a:rPr>
              <a:t>k`oh</a:t>
            </a:r>
            <a:r>
              <a:rPr lang="en-US" sz="3600" b="1" dirty="0" smtClean="0">
                <a:latin typeface="Kruti Dev 010" pitchFamily="2" charset="0"/>
              </a:rPr>
              <a:t>;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r>
              <a:rPr lang="en-US" sz="3600" b="1" dirty="0" smtClean="0">
                <a:latin typeface="Kruti Dev 010" pitchFamily="2" charset="0"/>
              </a:rPr>
              <a:t> ¼</a:t>
            </a:r>
            <a:r>
              <a:rPr lang="en-US" sz="3200" b="1" dirty="0" smtClean="0">
                <a:latin typeface="+mn-lt"/>
              </a:rPr>
              <a:t>polar easterilies</a:t>
            </a:r>
            <a:r>
              <a:rPr lang="en-US" sz="3600" b="1" dirty="0" smtClean="0">
                <a:latin typeface="Kruti Dev 010" pitchFamily="2" charset="0"/>
              </a:rPr>
              <a:t>½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68954"/>
          </a:xfrm>
        </p:spPr>
        <p:txBody>
          <a:bodyPr/>
          <a:lstStyle/>
          <a:p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k`oktoGhy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izns”kkdMwu</a:t>
            </a:r>
            <a:r>
              <a:rPr lang="en-US" dirty="0" smtClean="0">
                <a:latin typeface="Kruti Dev 010" pitchFamily="2" charset="0"/>
              </a:rPr>
              <a:t> 60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kka”kktoGhy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R;kauk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k`oh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kauk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k`oh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iwohZ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sFksgh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ksi.k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MkohdMs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oGrkr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i`FohP;k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ifjHkze.kkeqGs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kDrheqGs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Hkksojk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73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Kruti Dev 010" pitchFamily="2" charset="0"/>
              </a:rPr>
              <a:t>LFkkfud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Kruti Dev 010" pitchFamily="2" charset="0"/>
              </a:rPr>
              <a:t>¼</a:t>
            </a:r>
            <a:r>
              <a:rPr lang="en-US" sz="3200" b="1" dirty="0" smtClean="0">
                <a:latin typeface="+mn-lt"/>
              </a:rPr>
              <a:t>Local winds</a:t>
            </a:r>
            <a:r>
              <a:rPr lang="en-US" b="1" dirty="0" smtClean="0">
                <a:latin typeface="Kruti Dev 010" pitchFamily="2" charset="0"/>
              </a:rPr>
              <a:t>½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fu;her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okÚ;kaf”kok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ygku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ygku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=</a:t>
            </a:r>
            <a:r>
              <a:rPr lang="en-US" dirty="0" err="1" smtClean="0">
                <a:latin typeface="Kruti Dev 010" pitchFamily="2" charset="0"/>
              </a:rPr>
              <a:t>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Lfkkfud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vknzZrk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HkqHkkxkps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bR;knh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dkj.kkaeqGs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fu;fer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vYi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Lo:I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=</a:t>
            </a:r>
            <a:r>
              <a:rPr lang="en-US" dirty="0" err="1" smtClean="0">
                <a:latin typeface="Kruti Dev 010" pitchFamily="2" charset="0"/>
              </a:rPr>
              <a:t>kiqjrsp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e;kZfnr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izknsf”kd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gokekukP;k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kVukaP;k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lanHkkZr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fuf”pr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egRo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b="1" dirty="0" smtClean="0">
                <a:latin typeface="Kruti Dev 010" pitchFamily="2" charset="0"/>
              </a:rPr>
              <a:t>[</a:t>
            </a:r>
            <a:r>
              <a:rPr lang="en-US" b="1" dirty="0" err="1" smtClean="0">
                <a:latin typeface="Kruti Dev 010" pitchFamily="2" charset="0"/>
              </a:rPr>
              <a:t>kkjs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okjs</a:t>
            </a:r>
            <a:r>
              <a:rPr lang="en-US" b="1" dirty="0" smtClean="0">
                <a:latin typeface="Kruti Dev 010" pitchFamily="2" charset="0"/>
              </a:rPr>
              <a:t> o </a:t>
            </a:r>
            <a:r>
              <a:rPr lang="en-US" b="1" dirty="0" err="1" smtClean="0">
                <a:latin typeface="Kruti Dev 010" pitchFamily="2" charset="0"/>
              </a:rPr>
              <a:t>erybZ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okjs</a:t>
            </a:r>
            <a:r>
              <a:rPr lang="en-US" b="1" dirty="0" smtClean="0">
                <a:latin typeface="Kruti Dev 010" pitchFamily="2" charset="0"/>
              </a:rPr>
              <a:t> ¼</a:t>
            </a:r>
            <a:r>
              <a:rPr lang="en-US" sz="2400" b="1" dirty="0" smtClean="0"/>
              <a:t>sea and land breezes</a:t>
            </a:r>
            <a:r>
              <a:rPr lang="en-US" b="1" dirty="0" smtClean="0">
                <a:latin typeface="Kruti Dev 010" pitchFamily="2" charset="0"/>
              </a:rPr>
              <a:t>½</a:t>
            </a:r>
          </a:p>
          <a:p>
            <a:r>
              <a:rPr lang="en-US" dirty="0" err="1" smtClean="0">
                <a:latin typeface="Kruti Dev 010" pitchFamily="2" charset="0"/>
              </a:rPr>
              <a:t>tehu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ik.kh ;</a:t>
            </a:r>
            <a:r>
              <a:rPr lang="en-US" dirty="0" err="1" smtClean="0">
                <a:latin typeface="Kruti Dev 010" pitchFamily="2" charset="0"/>
              </a:rPr>
              <a:t>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xzg.k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mRlftZr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fHkUu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lkeF;kZeqGs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kstkjP;k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leqnzh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ckcrhr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fojks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ifjfLFkrh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R;krwu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kkjs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erybZ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b="1" dirty="0" smtClean="0">
                <a:latin typeface="Kruti Dev 010" pitchFamily="2" charset="0"/>
              </a:rPr>
              <a:t>[</a:t>
            </a:r>
            <a:r>
              <a:rPr lang="en-US" b="1" dirty="0" err="1" smtClean="0">
                <a:latin typeface="Kruti Dev 010" pitchFamily="2" charset="0"/>
              </a:rPr>
              <a:t>kkjs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okjs</a:t>
            </a:r>
            <a:r>
              <a:rPr lang="en-US" b="1" dirty="0" smtClean="0">
                <a:latin typeface="Kruti Dev 010" pitchFamily="2" charset="0"/>
              </a:rPr>
              <a:t>%&amp;</a:t>
            </a:r>
            <a:r>
              <a:rPr lang="en-US" dirty="0" err="1" smtClean="0">
                <a:latin typeface="Kruti Dev 010" pitchFamily="2" charset="0"/>
              </a:rPr>
              <a:t>fnolk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lw;kZP;k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krsus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yodj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R;kposGh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kstkjP;k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leqnzkps</a:t>
            </a:r>
            <a:r>
              <a:rPr lang="en-US" dirty="0" smtClean="0">
                <a:latin typeface="Kruti Dev 010" pitchFamily="2" charset="0"/>
              </a:rPr>
              <a:t> ik.kh </a:t>
            </a:r>
            <a:r>
              <a:rPr lang="en-US" dirty="0" err="1" smtClean="0">
                <a:latin typeface="Kruti Dev 010" pitchFamily="2" charset="0"/>
              </a:rPr>
              <a:t>FkaMp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izFke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rkiekukph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uarfj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vksylj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tehuhdMs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R;kauk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b="1" dirty="0" smtClean="0">
              <a:latin typeface="Kruti Dev 010" pitchFamily="2" charset="0"/>
            </a:endParaRPr>
          </a:p>
          <a:p>
            <a:endParaRPr lang="en-US" dirty="0" smtClean="0">
              <a:latin typeface="Kruti Dev 010" pitchFamily="2" charset="0"/>
            </a:endParaRPr>
          </a:p>
          <a:p>
            <a:endParaRPr lang="en-US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949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fdukjiÍ;kaps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lkSE</a:t>
            </a:r>
            <a:r>
              <a:rPr lang="en-US" dirty="0" smtClean="0">
                <a:latin typeface="Kruti Dev 010" pitchFamily="2" charset="0"/>
              </a:rPr>
              <a:t>; o </a:t>
            </a:r>
            <a:r>
              <a:rPr lang="en-US" dirty="0" err="1" smtClean="0">
                <a:latin typeface="Kruti Dev 010" pitchFamily="2" charset="0"/>
              </a:rPr>
              <a:t>vknzZ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djrkr</a:t>
            </a:r>
            <a:r>
              <a:rPr lang="en-US" dirty="0" smtClean="0">
                <a:latin typeface="Kruti Dev 010" pitchFamily="2" charset="0"/>
              </a:rPr>
              <a:t>- [</a:t>
            </a:r>
            <a:r>
              <a:rPr lang="en-US" dirty="0" err="1" smtClean="0">
                <a:latin typeface="Kruti Dev 010" pitchFamily="2" charset="0"/>
              </a:rPr>
              <a:t>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nqikjh</a:t>
            </a:r>
            <a:r>
              <a:rPr lang="en-US" dirty="0" smtClean="0">
                <a:latin typeface="Kruti Dev 010" pitchFamily="2" charset="0"/>
              </a:rPr>
              <a:t> 12 </a:t>
            </a:r>
            <a:r>
              <a:rPr lang="en-US" dirty="0" err="1" smtClean="0">
                <a:latin typeface="Kruti Dev 010" pitchFamily="2" charset="0"/>
              </a:rPr>
              <a:t>uarj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tsOgk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`’B </a:t>
            </a:r>
            <a:r>
              <a:rPr lang="en-US" dirty="0" err="1" smtClean="0">
                <a:latin typeface="Kruti Dev 010" pitchFamily="2" charset="0"/>
              </a:rPr>
              <a:t>iqjsls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rsOgk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</a:t>
            </a:r>
            <a:r>
              <a:rPr lang="en-US" dirty="0" smtClean="0">
                <a:latin typeface="Kruti Dev 010" pitchFamily="2" charset="0"/>
              </a:rPr>
              <a:t>- la/;</a:t>
            </a:r>
            <a:r>
              <a:rPr lang="en-US" dirty="0" err="1" smtClean="0">
                <a:latin typeface="Kruti Dev 010" pitchFamily="2" charset="0"/>
              </a:rPr>
              <a:t>kdkGP;k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lqekjkl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kh.k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lkekU;i.ks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</a:t>
            </a:r>
            <a:r>
              <a:rPr lang="en-US" dirty="0" smtClean="0">
                <a:latin typeface="Kruti Dev 010" pitchFamily="2" charset="0"/>
              </a:rPr>
              <a:t>=h </a:t>
            </a:r>
            <a:r>
              <a:rPr lang="en-US" dirty="0" err="1" smtClean="0">
                <a:latin typeface="Kruti Dev 010" pitchFamily="2" charset="0"/>
              </a:rPr>
              <a:t>vkB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oktsuarj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ogu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iw.kZ</a:t>
            </a:r>
            <a:r>
              <a:rPr lang="en-US" dirty="0" smtClean="0">
                <a:latin typeface="Kruti Dev 010" pitchFamily="2" charset="0"/>
              </a:rPr>
              <a:t> can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b="1" dirty="0" err="1" smtClean="0">
                <a:latin typeface="Kruti Dev 010" pitchFamily="2" charset="0"/>
              </a:rPr>
              <a:t>erybZ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okjs</a:t>
            </a:r>
            <a:r>
              <a:rPr lang="en-US" b="1" dirty="0" smtClean="0">
                <a:latin typeface="Kruti Dev 010" pitchFamily="2" charset="0"/>
              </a:rPr>
              <a:t> %&amp;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fnolk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xzg.k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dsysY;k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</a:t>
            </a:r>
            <a:r>
              <a:rPr lang="en-US" dirty="0" smtClean="0">
                <a:latin typeface="Kruti Dev 010" pitchFamily="2" charset="0"/>
              </a:rPr>
              <a:t>=h </a:t>
            </a:r>
            <a:r>
              <a:rPr lang="en-US" dirty="0" err="1" smtClean="0">
                <a:latin typeface="Kruti Dev 010" pitchFamily="2" charset="0"/>
              </a:rPr>
              <a:t>mRltZu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mRltZu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tehuhph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kerk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`’B </a:t>
            </a:r>
            <a:r>
              <a:rPr lang="en-US" dirty="0" err="1" smtClean="0">
                <a:latin typeface="Kruti Dev 010" pitchFamily="2" charset="0"/>
              </a:rPr>
              <a:t>yodj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</a:t>
            </a:r>
            <a:r>
              <a:rPr lang="en-US" dirty="0" smtClean="0">
                <a:latin typeface="Kruti Dev 010" pitchFamily="2" charset="0"/>
              </a:rPr>
              <a:t>=h </a:t>
            </a:r>
            <a:r>
              <a:rPr lang="en-US" dirty="0" err="1" smtClean="0">
                <a:latin typeface="Kruti Dev 010" pitchFamily="2" charset="0"/>
              </a:rPr>
              <a:t>tehuhoj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R;kekukus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mcnkjp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ifj.kker</a:t>
            </a:r>
            <a:r>
              <a:rPr lang="en-US" dirty="0" smtClean="0">
                <a:latin typeface="Kruti Dev 010" pitchFamily="2" charset="0"/>
              </a:rPr>
              <a:t>%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</a:t>
            </a:r>
            <a:r>
              <a:rPr lang="en-US" dirty="0" smtClean="0">
                <a:latin typeface="Kruti Dev 010" pitchFamily="2" charset="0"/>
              </a:rPr>
              <a:t>=h </a:t>
            </a:r>
            <a:r>
              <a:rPr lang="en-US" dirty="0" err="1" smtClean="0">
                <a:latin typeface="Kruti Dev 010" pitchFamily="2" charset="0"/>
              </a:rPr>
              <a:t>tehuhojhy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erybZ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erybZ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[</a:t>
            </a:r>
            <a:r>
              <a:rPr lang="en-US" dirty="0" err="1" smtClean="0">
                <a:latin typeface="Kruti Dev 010" pitchFamily="2" charset="0"/>
              </a:rPr>
              <a:t>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FkkacY;kuqrj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erybZ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ldkG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Ik;Zar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84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395469"/>
          </a:xfrm>
        </p:spPr>
        <p:txBody>
          <a:bodyPr>
            <a:normAutofit/>
          </a:bodyPr>
          <a:lstStyle/>
          <a:p>
            <a:r>
              <a:rPr lang="en-US" b="1" dirty="0">
                <a:latin typeface="Kruti Dev 010" pitchFamily="2" charset="0"/>
              </a:rPr>
              <a:t>[</a:t>
            </a:r>
            <a:r>
              <a:rPr lang="en-US" b="1" dirty="0" err="1">
                <a:latin typeface="Kruti Dev 010" pitchFamily="2" charset="0"/>
              </a:rPr>
              <a:t>kkjs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okjs</a:t>
            </a:r>
            <a:r>
              <a:rPr lang="en-US" b="1" dirty="0">
                <a:latin typeface="Kruti Dev 010" pitchFamily="2" charset="0"/>
              </a:rPr>
              <a:t> o </a:t>
            </a:r>
            <a:r>
              <a:rPr lang="en-US" b="1" dirty="0" err="1">
                <a:latin typeface="Kruti Dev 010" pitchFamily="2" charset="0"/>
              </a:rPr>
              <a:t>erybZ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okjs</a:t>
            </a:r>
            <a:r>
              <a:rPr lang="en-US" b="1" dirty="0">
                <a:latin typeface="Kruti Dev 010" pitchFamily="2" charset="0"/>
              </a:rPr>
              <a:t> ¼</a:t>
            </a:r>
            <a:r>
              <a:rPr lang="en-US" sz="4000" b="1" dirty="0"/>
              <a:t>sea and land breezes</a:t>
            </a:r>
            <a:r>
              <a:rPr lang="en-US" b="1" dirty="0">
                <a:latin typeface="Kruti Dev 010" pitchFamily="2" charset="0"/>
              </a:rPr>
              <a:t>½</a:t>
            </a:r>
            <a:br>
              <a:rPr lang="en-US" b="1" dirty="0">
                <a:latin typeface="Kruti Dev 010" pitchFamily="2" charset="0"/>
              </a:rPr>
            </a:br>
            <a:r>
              <a:rPr lang="en-US" b="1" dirty="0">
                <a:latin typeface="Kruti Dev 010" pitchFamily="2" charset="0"/>
              </a:rPr>
              <a:t/>
            </a:r>
            <a:br>
              <a:rPr lang="en-US" b="1" dirty="0">
                <a:latin typeface="Kruti Dev 010" pitchFamily="2" charset="0"/>
              </a:rPr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882037"/>
            <a:ext cx="5602310" cy="4351338"/>
          </a:xfrm>
        </p:spPr>
      </p:pic>
      <p:pic>
        <p:nvPicPr>
          <p:cNvPr id="1026" name="Picture 2" descr="Image result for images of land and sea bree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14" y="1882037"/>
            <a:ext cx="5228822" cy="44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4638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Mksaxj</a:t>
            </a:r>
            <a:r>
              <a:rPr lang="en-US" sz="3600" b="1" dirty="0" smtClean="0">
                <a:latin typeface="Kruti Dev 010" pitchFamily="2" charset="0"/>
              </a:rPr>
              <a:t> o </a:t>
            </a:r>
            <a:r>
              <a:rPr lang="en-US" sz="3600" b="1" dirty="0" err="1" smtClean="0">
                <a:latin typeface="Kruti Dev 010" pitchFamily="2" charset="0"/>
              </a:rPr>
              <a:t>njh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latin typeface="Kruti Dev 010" pitchFamily="2" charset="0"/>
              </a:rPr>
              <a:t>Mksaxj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okjs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smtClean="0">
                <a:latin typeface="Kruti Dev 010" pitchFamily="2" charset="0"/>
              </a:rPr>
              <a:t>%&amp;</a:t>
            </a:r>
            <a:r>
              <a:rPr lang="en-US" dirty="0" err="1" smtClean="0">
                <a:latin typeface="Kruti Dev 010" pitchFamily="2" charset="0"/>
              </a:rPr>
              <a:t>ioZrkaP;k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ekF;kauk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mrkjkojhy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fnolk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feGkysY;k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lw;kZLrkuarj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mRltZu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gksrs-rs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gksrks-myV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nÚ;kaps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rGHkkx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R;kekukus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</a:t>
            </a:r>
            <a:r>
              <a:rPr lang="en-US" dirty="0" smtClean="0">
                <a:latin typeface="Kruti Dev 010" pitchFamily="2" charset="0"/>
              </a:rPr>
              <a:t>=</a:t>
            </a:r>
            <a:r>
              <a:rPr lang="en-US" dirty="0" err="1" smtClean="0">
                <a:latin typeface="Kruti Dev 010" pitchFamily="2" charset="0"/>
              </a:rPr>
              <a:t>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nÚ;kadMs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&lt;</a:t>
            </a:r>
            <a:r>
              <a:rPr lang="en-US" dirty="0" err="1" smtClean="0">
                <a:latin typeface="Kruti Dev 010" pitchFamily="2" charset="0"/>
              </a:rPr>
              <a:t>dyyh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tkrs-ifj.kker</a:t>
            </a:r>
            <a:r>
              <a:rPr lang="en-US" dirty="0" smtClean="0">
                <a:latin typeface="Kruti Dev 010" pitchFamily="2" charset="0"/>
              </a:rPr>
              <a:t>% </a:t>
            </a:r>
            <a:r>
              <a:rPr lang="en-US" dirty="0" err="1" smtClean="0">
                <a:latin typeface="Kruti Dev 010" pitchFamily="2" charset="0"/>
              </a:rPr>
              <a:t>MksaxjkP;k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ekF;ko:u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njhdMs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Mksaxj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vWukcsVhd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njhdMs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osxkus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njhrhy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gydg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&lt;</a:t>
            </a:r>
            <a:r>
              <a:rPr lang="en-US" dirty="0" err="1" smtClean="0">
                <a:latin typeface="Kruti Dev 010" pitchFamily="2" charset="0"/>
              </a:rPr>
              <a:t>dyyh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b="1" dirty="0" err="1">
                <a:latin typeface="Kruti Dev 010" pitchFamily="2" charset="0"/>
              </a:rPr>
              <a:t>n</a:t>
            </a:r>
            <a:r>
              <a:rPr lang="en-US" b="1" dirty="0" err="1" smtClean="0">
                <a:latin typeface="Kruti Dev 010" pitchFamily="2" charset="0"/>
              </a:rPr>
              <a:t>jh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okjs</a:t>
            </a:r>
            <a:r>
              <a:rPr lang="en-US" b="1" dirty="0" smtClean="0">
                <a:latin typeface="Kruti Dev 010" pitchFamily="2" charset="0"/>
              </a:rPr>
              <a:t> %&amp; </a:t>
            </a:r>
            <a:r>
              <a:rPr lang="en-US" dirty="0" err="1" smtClean="0">
                <a:latin typeface="Kruti Dev 010" pitchFamily="2" charset="0"/>
              </a:rPr>
              <a:t>lw;kZsn;kuarj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ekF;kojhy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fdj.ks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loZizFke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nÚ;kaP;k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Hkkxkais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ekF;kojhy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nÚ;kaP;k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fnolk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nÚ;kaP;k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rGHkkxkdMwu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njhrhy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kaukp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dWVkcsfVd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</a:t>
            </a:r>
            <a:r>
              <a:rPr lang="en-US" dirty="0" err="1" smtClean="0">
                <a:latin typeface="Kruti Dev 010" pitchFamily="2" charset="0"/>
              </a:rPr>
              <a:t>g.krkr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271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Kruti Dev 010" pitchFamily="2" charset="0"/>
              </a:rPr>
              <a:t>Mksaxjh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okjs</a:t>
            </a:r>
            <a:r>
              <a:rPr lang="en-US" sz="3200" b="1" dirty="0" smtClean="0">
                <a:latin typeface="Kruti Dev 010" pitchFamily="2" charset="0"/>
              </a:rPr>
              <a:t> o </a:t>
            </a:r>
            <a:r>
              <a:rPr lang="en-US" sz="3200" b="1" dirty="0" err="1" smtClean="0">
                <a:latin typeface="Kruti Dev 010" pitchFamily="2" charset="0"/>
              </a:rPr>
              <a:t>njhrhy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okjs</a:t>
            </a:r>
            <a:r>
              <a:rPr lang="en-US" sz="3200" b="1" dirty="0" smtClean="0">
                <a:latin typeface="Kruti Dev 010" pitchFamily="2" charset="0"/>
              </a:rPr>
              <a:t> ¼</a:t>
            </a:r>
            <a:r>
              <a:rPr lang="en-US" sz="2800" b="1" dirty="0" smtClean="0">
                <a:latin typeface="+mn-lt"/>
              </a:rPr>
              <a:t>Mountain winds and valley winds</a:t>
            </a:r>
            <a:r>
              <a:rPr lang="en-US" sz="3200" b="1" dirty="0" smtClean="0">
                <a:latin typeface="Kruti Dev 010" pitchFamily="2" charset="0"/>
              </a:rPr>
              <a:t>½</a:t>
            </a:r>
            <a:endParaRPr lang="en-US" sz="32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1831"/>
            <a:ext cx="5229225" cy="40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3449" y="2039143"/>
            <a:ext cx="52006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39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ioZrjkaxko:u</a:t>
            </a:r>
            <a:r>
              <a:rPr lang="en-US" sz="3600" b="1" dirty="0" smtClean="0">
                <a:latin typeface="Kruti Dev 010" pitchFamily="2" charset="0"/>
              </a:rPr>
              <a:t> [</a:t>
            </a:r>
            <a:r>
              <a:rPr lang="en-US" sz="3600" b="1" dirty="0" err="1" smtClean="0">
                <a:latin typeface="Kruti Dev 010" pitchFamily="2" charset="0"/>
              </a:rPr>
              <a:t>kkyh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mrj.kkjs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r>
              <a:rPr lang="en-US" sz="3600" b="1" dirty="0" smtClean="0">
                <a:latin typeface="Kruti Dev 010" pitchFamily="2" charset="0"/>
              </a:rPr>
              <a:t> ¼</a:t>
            </a:r>
            <a:r>
              <a:rPr lang="en-US" sz="2800" b="1" dirty="0" smtClean="0">
                <a:latin typeface="+mn-lt"/>
              </a:rPr>
              <a:t>Descending winds</a:t>
            </a:r>
            <a:r>
              <a:rPr lang="en-US" sz="3600" b="1" dirty="0" smtClean="0">
                <a:latin typeface="Kruti Dev 010" pitchFamily="2" charset="0"/>
              </a:rPr>
              <a:t>½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Kruti Dev 010" pitchFamily="2" charset="0"/>
              </a:rPr>
              <a:t>QkWu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okjs</a:t>
            </a:r>
            <a:r>
              <a:rPr lang="en-US" b="1" dirty="0" smtClean="0">
                <a:latin typeface="Kruti Dev 010" pitchFamily="2" charset="0"/>
              </a:rPr>
              <a:t> %&amp; </a:t>
            </a:r>
            <a:r>
              <a:rPr lang="en-US" dirty="0" smtClean="0">
                <a:latin typeface="Kruti Dev 010" pitchFamily="2" charset="0"/>
              </a:rPr>
              <a:t>;</a:t>
            </a:r>
            <a:r>
              <a:rPr lang="en-US" dirty="0" err="1" smtClean="0">
                <a:latin typeface="Kruti Dev 010" pitchFamily="2" charset="0"/>
              </a:rPr>
              <a:t>qjksi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akMkrwu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if”pesdMwu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iwosZdMs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vkorkZa”kh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fuehZrh”kh</a:t>
            </a:r>
            <a:r>
              <a:rPr lang="en-US" dirty="0" smtClean="0">
                <a:latin typeface="Kruti Dev 010" pitchFamily="2" charset="0"/>
              </a:rPr>
              <a:t> lac/k </a:t>
            </a:r>
            <a:r>
              <a:rPr lang="en-US" dirty="0" err="1" smtClean="0">
                <a:latin typeface="Kruti Dev 010" pitchFamily="2" charset="0"/>
              </a:rPr>
              <a:t>vlrks-vkorZ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fu?kwu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mUgkG;kr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fdaok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fgokG;kr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vkorkZaP;k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vkxeukeqGs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bVyhP;k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eSnkuh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izns”kkojgosP;k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-;k </a:t>
            </a:r>
            <a:r>
              <a:rPr lang="en-US" dirty="0" err="1" smtClean="0">
                <a:latin typeface="Kruti Dev 010" pitchFamily="2" charset="0"/>
              </a:rPr>
              <a:t>izns”kko:u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vkYIk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vkYIl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cktwo:u</a:t>
            </a:r>
            <a:r>
              <a:rPr lang="en-US" dirty="0" smtClean="0">
                <a:latin typeface="Kruti Dev 010" pitchFamily="2" charset="0"/>
              </a:rPr>
              <a:t> p&lt;</a:t>
            </a:r>
            <a:r>
              <a:rPr lang="en-US" dirty="0" err="1" smtClean="0">
                <a:latin typeface="Kruti Dev 010" pitchFamily="2" charset="0"/>
              </a:rPr>
              <a:t>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okÚ;kcjkscj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mrkjkoj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FkksMklk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ijarq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vkYIl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vksykaMwu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mrkjko:u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mrjrkr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mrjr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gksrkr-gs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ÚgkbZu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Úgksu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u|kaP;k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kksÚ;ko:u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ftfuOgk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ljksojki;Zar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mrkjkojhy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cQZ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forGrks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rklkarp</a:t>
            </a:r>
            <a:r>
              <a:rPr lang="en-US" dirty="0" smtClean="0">
                <a:latin typeface="Kruti Dev 010" pitchFamily="2" charset="0"/>
              </a:rPr>
              <a:t> 20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QW- us ¼lqekjs 6-7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lsaz</a:t>
            </a:r>
            <a:r>
              <a:rPr lang="en-US" dirty="0" smtClean="0">
                <a:latin typeface="Kruti Dev 010" pitchFamily="2" charset="0"/>
              </a:rPr>
              <a:t>- xzs-½ ok&lt;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brds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vkx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usgeh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laHko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75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030" y="6109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Kruti Dev 010" pitchFamily="2" charset="0"/>
              </a:rPr>
              <a:t>        </a:t>
            </a:r>
            <a:r>
              <a:rPr lang="en-US" b="1" dirty="0" err="1" smtClean="0">
                <a:latin typeface="Kruti Dev 010" pitchFamily="2" charset="0"/>
              </a:rPr>
              <a:t>gokeku</a:t>
            </a:r>
            <a:r>
              <a:rPr lang="en-US" dirty="0" smtClean="0">
                <a:latin typeface="Kruti Dev 010" pitchFamily="2" charset="0"/>
              </a:rPr>
              <a:t> </a:t>
            </a:r>
          </a:p>
          <a:p>
            <a:r>
              <a:rPr lang="en-US" dirty="0" smtClean="0">
                <a:latin typeface="Kruti Dev 010" pitchFamily="2" charset="0"/>
              </a:rPr>
              <a:t>;k </a:t>
            </a:r>
            <a:r>
              <a:rPr lang="en-US" dirty="0" err="1" smtClean="0">
                <a:latin typeface="Kruti Dev 010" pitchFamily="2" charset="0"/>
              </a:rPr>
              <a:t>iVV;kr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“</a:t>
            </a:r>
            <a:r>
              <a:rPr lang="en-US" dirty="0" err="1" smtClean="0">
                <a:latin typeface="Kruti Dev 010" pitchFamily="2" charset="0"/>
              </a:rPr>
              <a:t>kkar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&lt;Grs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;k </a:t>
            </a:r>
            <a:r>
              <a:rPr lang="en-US" dirty="0" err="1" smtClean="0">
                <a:latin typeface="Kruti Dev 010" pitchFamily="2" charset="0"/>
              </a:rPr>
              <a:t>iVV;kr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tehuhojhy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ulrs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laoguh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izdkjps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</a:t>
            </a:r>
            <a:r>
              <a:rPr lang="en-US" dirty="0" smtClean="0">
                <a:latin typeface="Kruti Dev 010" pitchFamily="2" charset="0"/>
              </a:rPr>
              <a:t>: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>
                <a:latin typeface="Kruti Dev 010" pitchFamily="2" charset="0"/>
              </a:rPr>
              <a:t>d</a:t>
            </a:r>
            <a:r>
              <a:rPr lang="en-US" dirty="0" err="1" smtClean="0">
                <a:latin typeface="Kruti Dev 010" pitchFamily="2" charset="0"/>
              </a:rPr>
              <a:t>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vkY;keqGs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sFkhy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Hkjiqj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>
                <a:latin typeface="Kruti Dev 010" pitchFamily="2" charset="0"/>
              </a:rPr>
              <a:t>l</a:t>
            </a:r>
            <a:r>
              <a:rPr lang="en-US" dirty="0" err="1" smtClean="0">
                <a:latin typeface="Kruti Dev 010" pitchFamily="2" charset="0"/>
              </a:rPr>
              <a:t>aoguh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ksmu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-;k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vojksgh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;k </a:t>
            </a:r>
            <a:r>
              <a:rPr lang="en-US" dirty="0" err="1" smtClean="0">
                <a:latin typeface="Kruti Dev 010" pitchFamily="2" charset="0"/>
              </a:rPr>
              <a:t>iVV;kr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vlqugh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pdzokr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&lt;Gr </a:t>
            </a:r>
            <a:r>
              <a:rPr lang="en-US" dirty="0" err="1" smtClean="0">
                <a:latin typeface="Kruti Dev 010" pitchFamily="2" charset="0"/>
              </a:rPr>
              <a:t>ukghr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dksjhvksyhl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kDrhpk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vHkko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7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Kruti Dev 010" pitchFamily="2" charset="0"/>
              </a:rPr>
              <a:t>           </a:t>
            </a:r>
            <a:r>
              <a:rPr lang="en-US" sz="3600" b="1" dirty="0" err="1" smtClean="0">
                <a:latin typeface="Kruti Dev 010" pitchFamily="2" charset="0"/>
              </a:rPr>
              <a:t>QkWu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r>
              <a:rPr lang="en-US" sz="3600" b="1" dirty="0" smtClean="0">
                <a:latin typeface="Kruti Dev 010" pitchFamily="2" charset="0"/>
              </a:rPr>
              <a:t> ¼</a:t>
            </a:r>
            <a:r>
              <a:rPr lang="en-US" sz="2800" b="1" dirty="0" smtClean="0">
                <a:latin typeface="+mn-lt"/>
              </a:rPr>
              <a:t>Foehn winds  </a:t>
            </a:r>
            <a:r>
              <a:rPr lang="en-US" sz="3600" b="1" dirty="0" smtClean="0">
                <a:latin typeface="Kruti Dev 010" pitchFamily="2" charset="0"/>
              </a:rPr>
              <a:t>½</a:t>
            </a:r>
            <a:endParaRPr lang="en-US" sz="3600" b="1" dirty="0">
              <a:latin typeface="Kruti Dev 01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0315" y="2215166"/>
            <a:ext cx="6838681" cy="4056845"/>
          </a:xfrm>
        </p:spPr>
      </p:pic>
    </p:spTree>
    <p:extLst>
      <p:ext uri="{BB962C8B-B14F-4D97-AF65-F5344CB8AC3E}">
        <p14:creationId xmlns:p14="http://schemas.microsoft.com/office/powerpoint/2010/main" xmlns="" val="542611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Kruti Dev 010" pitchFamily="2" charset="0"/>
              </a:rPr>
              <a:t>f</a:t>
            </a:r>
            <a:r>
              <a:rPr lang="en-US" sz="3600" b="1" dirty="0" err="1" smtClean="0">
                <a:latin typeface="Kruti Dev 010" pitchFamily="2" charset="0"/>
              </a:rPr>
              <a:t>puwd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r>
              <a:rPr lang="en-US" sz="3600" b="1" dirty="0" smtClean="0">
                <a:latin typeface="Kruti Dev 010" pitchFamily="2" charset="0"/>
              </a:rPr>
              <a:t> %&amp;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Kruti Dev 010" pitchFamily="2" charset="0"/>
              </a:rPr>
              <a:t>g</a:t>
            </a:r>
            <a:r>
              <a:rPr lang="en-US" dirty="0" err="1" smtClean="0">
                <a:latin typeface="Kruti Dev 010" pitchFamily="2" charset="0"/>
              </a:rPr>
              <a:t>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okÚ;kalkj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vesfjdsP;k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fdukÚ;kojhy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O;ksfeax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vYcVkZ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dksyksjWMks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Hkkxko:u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jkWdh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vksykaMwu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jkWdh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mrkjko:u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vlrkr-iwoZ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mrkjkoj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izns”kkps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FkksM;k”kk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dkyko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khrp</a:t>
            </a:r>
            <a:r>
              <a:rPr lang="en-US" dirty="0" smtClean="0">
                <a:latin typeface="Kruti Dev 010" pitchFamily="2" charset="0"/>
              </a:rPr>
              <a:t> 30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QW-¼lqekjs 1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lsa</a:t>
            </a:r>
            <a:r>
              <a:rPr lang="en-US" dirty="0" smtClean="0">
                <a:latin typeface="Kruti Dev 010" pitchFamily="2" charset="0"/>
              </a:rPr>
              <a:t>- xzs-½ us ok&lt;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okÚ;kaeqGs</a:t>
            </a:r>
            <a:r>
              <a:rPr lang="en-US" dirty="0" smtClean="0">
                <a:latin typeface="Kruti Dev 010" pitchFamily="2" charset="0"/>
              </a:rPr>
              <a:t> ns[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jkWdh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mrkjkojhy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cQZ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forGwu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xorkph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dqj.ks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fgokG;kr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xqjkalkBh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eksdGh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mrkjko:u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mrj.kkjs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izdkjps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</a:t>
            </a:r>
            <a:r>
              <a:rPr lang="en-US" dirty="0" err="1" smtClean="0">
                <a:latin typeface="Kruti Dev 010" pitchFamily="2" charset="0"/>
              </a:rPr>
              <a:t>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Grkr</a:t>
            </a:r>
            <a:r>
              <a:rPr lang="en-US" dirty="0" smtClean="0">
                <a:latin typeface="Kruti Dev 010" pitchFamily="2" charset="0"/>
              </a:rPr>
              <a:t>- bjk.ke/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ioZrHkkxkrwu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lsequ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U;q</a:t>
            </a:r>
            <a:r>
              <a:rPr lang="en-US" dirty="0" smtClean="0">
                <a:latin typeface="Kruti Dev 010" pitchFamily="2" charset="0"/>
              </a:rPr>
              <a:t>&gt;</a:t>
            </a:r>
            <a:r>
              <a:rPr lang="en-US" dirty="0" err="1" smtClean="0">
                <a:latin typeface="Kruti Dev 010" pitchFamily="2" charset="0"/>
              </a:rPr>
              <a:t>hyaMe</a:t>
            </a:r>
            <a:r>
              <a:rPr lang="en-US" dirty="0" smtClean="0">
                <a:latin typeface="Kruti Dev 010" pitchFamily="2" charset="0"/>
              </a:rPr>
              <a:t>/;s </a:t>
            </a:r>
            <a:r>
              <a:rPr lang="en-US" dirty="0" err="1" smtClean="0">
                <a:latin typeface="Kruti Dev 010" pitchFamily="2" charset="0"/>
              </a:rPr>
              <a:t>ukWjosLVlZ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vkfQzdsP;k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iBkjh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fdukjÚ;kdMs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cxZ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dWfyQksfuZ;kr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lWaVk&amp;vWukl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7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b="1" dirty="0" err="1" smtClean="0">
                <a:latin typeface="Kruti Dev 010" pitchFamily="2" charset="0"/>
              </a:rPr>
              <a:t>fpuqd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r>
              <a:rPr lang="en-US" sz="3600" b="1" dirty="0" smtClean="0">
                <a:latin typeface="Kruti Dev 010" pitchFamily="2" charset="0"/>
              </a:rPr>
              <a:t> ¼</a:t>
            </a:r>
            <a:r>
              <a:rPr lang="en-US" sz="2800" b="1" dirty="0" smtClean="0">
                <a:latin typeface="+mn-lt"/>
              </a:rPr>
              <a:t>chinook winds</a:t>
            </a:r>
            <a:r>
              <a:rPr lang="en-US" sz="3600" b="1" dirty="0" smtClean="0">
                <a:latin typeface="Kruti Dev 010" pitchFamily="2" charset="0"/>
              </a:rPr>
              <a:t>½</a:t>
            </a:r>
            <a:endParaRPr lang="en-US" sz="3600" b="1" dirty="0">
              <a:latin typeface="Kruti Dev 01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39" y="1552664"/>
            <a:ext cx="10508974" cy="5032376"/>
          </a:xfrm>
        </p:spPr>
      </p:pic>
    </p:spTree>
    <p:extLst>
      <p:ext uri="{BB962C8B-B14F-4D97-AF65-F5344CB8AC3E}">
        <p14:creationId xmlns:p14="http://schemas.microsoft.com/office/powerpoint/2010/main" xmlns="" val="1307941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okGoaVh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mUgkG;kr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nqikjh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tehuhpk</a:t>
            </a:r>
            <a:r>
              <a:rPr lang="en-US" dirty="0" smtClean="0">
                <a:latin typeface="Kruti Dev 010" pitchFamily="2" charset="0"/>
              </a:rPr>
              <a:t> ,[</a:t>
            </a:r>
            <a:r>
              <a:rPr lang="en-US" dirty="0" err="1" smtClean="0">
                <a:latin typeface="Kruti Dev 010" pitchFamily="2" charset="0"/>
              </a:rPr>
              <a:t>kknk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fBdk.kh </a:t>
            </a:r>
            <a:r>
              <a:rPr lang="en-US" dirty="0" err="1" smtClean="0">
                <a:latin typeface="Kruti Dev 010" pitchFamily="2" charset="0"/>
              </a:rPr>
              <a:t>gospk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Hkksojk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HkkxkdMs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lHkksorkyP;k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pdzkdkj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xrhus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fQj.kkÚ;k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okGoaVh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mUgkG;kr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nqikjP;k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usgeh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izdkjps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okGoaVh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okÚ;kaeqGs</a:t>
            </a:r>
            <a:r>
              <a:rPr lang="en-US" dirty="0" smtClean="0">
                <a:latin typeface="Kruti Dev 010" pitchFamily="2" charset="0"/>
              </a:rPr>
              <a:t> ,[</a:t>
            </a:r>
            <a:r>
              <a:rPr lang="en-US" dirty="0" err="1" smtClean="0">
                <a:latin typeface="Kruti Dev 010" pitchFamily="2" charset="0"/>
              </a:rPr>
              <a:t>kk|k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Hkkxkrhy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kwG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ikykikpksGk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LraHkklkj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vkdk”kki;Zar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iljysyk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izdkjps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tksjnkj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vfHklj.k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izokgkqeqGs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lgkjke</a:t>
            </a:r>
            <a:r>
              <a:rPr lang="en-US" dirty="0" smtClean="0">
                <a:latin typeface="Kruti Dev 010" pitchFamily="2" charset="0"/>
              </a:rPr>
              <a:t>/;s MLV </a:t>
            </a:r>
            <a:r>
              <a:rPr lang="en-US" dirty="0" err="1" smtClean="0">
                <a:latin typeface="Kruti Dev 010" pitchFamily="2" charset="0"/>
              </a:rPr>
              <a:t>MsOghy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Eg,krkr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okGwus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HkjysY;k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lgkjkrp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flewe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o e/; </a:t>
            </a:r>
            <a:r>
              <a:rPr lang="en-US" dirty="0" err="1" smtClean="0">
                <a:latin typeface="Kruti Dev 010" pitchFamily="2" charset="0"/>
              </a:rPr>
              <a:t>vkf”k;kP;k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rkjsecslhu</a:t>
            </a:r>
            <a:r>
              <a:rPr lang="en-US" dirty="0" smtClean="0">
                <a:latin typeface="Kruti Dev 010" pitchFamily="2" charset="0"/>
              </a:rPr>
              <a:t> e/;s </a:t>
            </a:r>
            <a:r>
              <a:rPr lang="en-US" dirty="0" err="1" smtClean="0">
                <a:latin typeface="Kruti Dev 010" pitchFamily="2" charset="0"/>
              </a:rPr>
              <a:t>okg.kkÚ;k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dkjkcqju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37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okGoaVh</a:t>
            </a:r>
            <a:r>
              <a:rPr lang="en-US" sz="3600" b="1" dirty="0" smtClean="0">
                <a:latin typeface="Kruti Dev 010" pitchFamily="2" charset="0"/>
              </a:rPr>
              <a:t> okj</a:t>
            </a:r>
            <a:r>
              <a:rPr lang="en-US" sz="3200" b="1" dirty="0" smtClean="0">
                <a:latin typeface="Kruti Dev 010" pitchFamily="2" charset="0"/>
              </a:rPr>
              <a:t>s¼</a:t>
            </a:r>
            <a:r>
              <a:rPr lang="en-US" sz="3200" b="1" dirty="0" smtClean="0">
                <a:latin typeface="+mn-lt"/>
              </a:rPr>
              <a:t>Whiri winds</a:t>
            </a:r>
            <a:r>
              <a:rPr lang="en-US" sz="3600" b="1" dirty="0" smtClean="0">
                <a:latin typeface="Kruti Dev 010" pitchFamily="2" charset="0"/>
              </a:rPr>
              <a:t>½</a:t>
            </a:r>
            <a:endParaRPr lang="en-US" sz="3600" b="1" dirty="0">
              <a:latin typeface="Kruti Dev 010" pitchFamily="2" charset="0"/>
            </a:endParaRPr>
          </a:p>
        </p:txBody>
      </p:sp>
      <p:pic>
        <p:nvPicPr>
          <p:cNvPr id="6146" name="Picture 2" descr="Image result for images for whirlwin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676" y="2043700"/>
            <a:ext cx="7624293" cy="43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1732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Kruti Dev 010" pitchFamily="2" charset="0"/>
              </a:rPr>
              <a:t>f</a:t>
            </a:r>
            <a:r>
              <a:rPr lang="en-US" sz="3600" b="1" dirty="0" err="1" smtClean="0">
                <a:latin typeface="Kruti Dev 010" pitchFamily="2" charset="0"/>
              </a:rPr>
              <a:t>of”k’V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LFkkfud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fof”k’V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izkd`frd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jpuk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vkorkZrhy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vuql:u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fBdk.kh </a:t>
            </a:r>
            <a:r>
              <a:rPr lang="en-US" dirty="0" err="1" smtClean="0">
                <a:latin typeface="Kruti Dev 010" pitchFamily="2" charset="0"/>
              </a:rPr>
              <a:t>fof”k’V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Lfkkfud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kiSdh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b="1" dirty="0" err="1" smtClean="0">
                <a:latin typeface="Kruti Dev 010" pitchFamily="2" charset="0"/>
              </a:rPr>
              <a:t>FkaM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vkf.k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dksjMs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LFkkfud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okjs</a:t>
            </a:r>
            <a:r>
              <a:rPr lang="en-US" b="1" dirty="0" smtClean="0">
                <a:latin typeface="Kruti Dev 010" pitchFamily="2" charset="0"/>
              </a:rPr>
              <a:t> %&amp;</a:t>
            </a:r>
          </a:p>
          <a:p>
            <a:r>
              <a:rPr lang="en-US" dirty="0" err="1" smtClean="0">
                <a:latin typeface="Kruti Dev 010" pitchFamily="2" charset="0"/>
              </a:rPr>
              <a:t>vWfM</a:t>
            </a:r>
            <a:r>
              <a:rPr lang="en-US" dirty="0" smtClean="0">
                <a:latin typeface="Kruti Dev 010" pitchFamily="2" charset="0"/>
              </a:rPr>
              <a:t>ª;</a:t>
            </a:r>
            <a:r>
              <a:rPr lang="en-US" dirty="0" err="1" smtClean="0">
                <a:latin typeface="Kruti Dev 010" pitchFamily="2" charset="0"/>
              </a:rPr>
              <a:t>kfVd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leqnzkyxrP;k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cksjk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mnkgj.k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mRrjsdMwu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fgokG;kr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vkWfLV</a:t>
            </a:r>
            <a:r>
              <a:rPr lang="en-US" dirty="0" smtClean="0">
                <a:latin typeface="Kruti Dev 010" pitchFamily="2" charset="0"/>
              </a:rPr>
              <a:t>ª;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R;kekukus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vWfM</a:t>
            </a:r>
            <a:r>
              <a:rPr lang="en-US" dirty="0" smtClean="0">
                <a:latin typeface="Kruti Dev 010" pitchFamily="2" charset="0"/>
              </a:rPr>
              <a:t>ª;</a:t>
            </a:r>
            <a:r>
              <a:rPr lang="en-US" dirty="0" err="1" smtClean="0">
                <a:latin typeface="Kruti Dev 010" pitchFamily="2" charset="0"/>
              </a:rPr>
              <a:t>kfVd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mcnkj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kkysyk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vlrks-R;keqGs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vkWfLV</a:t>
            </a:r>
            <a:r>
              <a:rPr lang="en-US" dirty="0" smtClean="0">
                <a:latin typeface="Kruti Dev 010" pitchFamily="2" charset="0"/>
              </a:rPr>
              <a:t>ª;</a:t>
            </a:r>
            <a:r>
              <a:rPr lang="en-US" dirty="0" err="1" smtClean="0">
                <a:latin typeface="Kruti Dev 010" pitchFamily="2" charset="0"/>
              </a:rPr>
              <a:t>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vWfM</a:t>
            </a:r>
            <a:r>
              <a:rPr lang="en-US" dirty="0" smtClean="0">
                <a:latin typeface="Kruti Dev 010" pitchFamily="2" charset="0"/>
              </a:rPr>
              <a:t>ª;</a:t>
            </a:r>
            <a:r>
              <a:rPr lang="en-US" dirty="0" err="1" smtClean="0">
                <a:latin typeface="Kruti Dev 010" pitchFamily="2" charset="0"/>
              </a:rPr>
              <a:t>kfVd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ykxrkr-vWfM</a:t>
            </a:r>
            <a:r>
              <a:rPr lang="en-US" dirty="0" smtClean="0">
                <a:latin typeface="Kruti Dev 010" pitchFamily="2" charset="0"/>
              </a:rPr>
              <a:t>ª;</a:t>
            </a:r>
            <a:r>
              <a:rPr lang="en-US" dirty="0" err="1" smtClean="0">
                <a:latin typeface="Kruti Dev 010" pitchFamily="2" charset="0"/>
              </a:rPr>
              <a:t>kfVd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Hkkr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VªWekWUVsuk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647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6823"/>
            <a:ext cx="10515600" cy="552014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Kruti Dev 010" pitchFamily="2" charset="0"/>
              </a:rPr>
              <a:t>ekYVke</a:t>
            </a:r>
            <a:r>
              <a:rPr lang="en-US" dirty="0" smtClean="0">
                <a:latin typeface="Kruti Dev 010" pitchFamily="2" charset="0"/>
              </a:rPr>
              <a:t>/;</a:t>
            </a:r>
            <a:r>
              <a:rPr lang="en-US" dirty="0" err="1" smtClean="0">
                <a:latin typeface="Kruti Dev 010" pitchFamily="2" charset="0"/>
              </a:rPr>
              <a:t>sgh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izdkjps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xzhxsy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Vsjk&amp;Msy</a:t>
            </a:r>
            <a:r>
              <a:rPr lang="en-US" dirty="0" smtClean="0">
                <a:latin typeface="Kruti Dev 010" pitchFamily="2" charset="0"/>
              </a:rPr>
              <a:t>&amp;¶;</a:t>
            </a:r>
            <a:r>
              <a:rPr lang="en-US" dirty="0" err="1" smtClean="0">
                <a:latin typeface="Kruti Dev 010" pitchFamily="2" charset="0"/>
              </a:rPr>
              <a:t>qxks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csVko:ugh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kizdkjps</a:t>
            </a:r>
            <a:r>
              <a:rPr lang="en-US" dirty="0" smtClean="0">
                <a:latin typeface="Kruti Dev 010" pitchFamily="2" charset="0"/>
              </a:rPr>
              <a:t>  </a:t>
            </a:r>
            <a:r>
              <a:rPr lang="en-US" dirty="0" err="1" smtClean="0">
                <a:latin typeface="Kruti Dev 010" pitchFamily="2" charset="0"/>
              </a:rPr>
              <a:t>ohyh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okWl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ukokps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dkG;k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Hkkxko:ugh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fgokG;kr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QzkUlP;k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R;kekukus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yhvkWUlP;k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ok;O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Hkkxkrwu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fyvkWUlP;k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kkrkdMs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feLVªy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mRrjsdMhy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eksdGk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vlY;kus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ijarq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vkYIl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lhOghuht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jkaxkuh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ysyk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ioZrkaP;k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Úgksu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unhP;k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kksÚ;krwu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tksjkus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Hkwe</a:t>
            </a:r>
            <a:r>
              <a:rPr lang="en-US" dirty="0" smtClean="0">
                <a:latin typeface="Kruti Dev 010" pitchFamily="2" charset="0"/>
              </a:rPr>
              <a:t>/; </a:t>
            </a:r>
            <a:r>
              <a:rPr lang="en-US" dirty="0" err="1" smtClean="0">
                <a:latin typeface="Kruti Dev 010" pitchFamily="2" charset="0"/>
              </a:rPr>
              <a:t>leqnzkdMs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mRrjsdMwu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srkr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02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5739081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Kruti Dev 010" pitchFamily="2" charset="0"/>
              </a:rPr>
              <a:t>jf”k;k</a:t>
            </a:r>
            <a:r>
              <a:rPr lang="en-US" dirty="0" smtClean="0">
                <a:latin typeface="Kruti Dev 010" pitchFamily="2" charset="0"/>
              </a:rPr>
              <a:t> o e/; </a:t>
            </a:r>
            <a:r>
              <a:rPr lang="en-US" dirty="0" err="1" smtClean="0">
                <a:latin typeface="Kruti Dev 010" pitchFamily="2" charset="0"/>
              </a:rPr>
              <a:t>vkf”k;kP;k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Hkkxko:u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izdkjps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LFkkfud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ogrkr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iwxkZ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fdaok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cqjku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-;k </a:t>
            </a:r>
            <a:r>
              <a:rPr lang="en-US" dirty="0" err="1" smtClean="0">
                <a:latin typeface="Kruti Dev 010" pitchFamily="2" charset="0"/>
              </a:rPr>
              <a:t>okÚ;kacjkcj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cQZ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lScsfj;k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dWuMke</a:t>
            </a:r>
            <a:r>
              <a:rPr lang="en-US" dirty="0" smtClean="0">
                <a:latin typeface="Kruti Dev 010" pitchFamily="2" charset="0"/>
              </a:rPr>
              <a:t>/;s ;k </a:t>
            </a:r>
            <a:r>
              <a:rPr lang="en-US" dirty="0" err="1" smtClean="0">
                <a:latin typeface="Kruti Dev 010" pitchFamily="2" charset="0"/>
              </a:rPr>
              <a:t>izdkjP;k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fCy</a:t>
            </a:r>
            <a:r>
              <a:rPr lang="en-US" dirty="0" smtClean="0">
                <a:latin typeface="Kruti Dev 010" pitchFamily="2" charset="0"/>
              </a:rPr>
              <a:t>&gt;VZ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okÚ;kacjkscj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cQkZph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oknGs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vesfjdsrhy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czkf</a:t>
            </a:r>
            <a:r>
              <a:rPr lang="en-US" dirty="0" smtClean="0">
                <a:latin typeface="Kruti Dev 010" pitchFamily="2" charset="0"/>
              </a:rPr>
              <a:t>&gt;y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vtsZfVuko:u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uS_R;sdMs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iWEijkl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U;q</a:t>
            </a:r>
            <a:r>
              <a:rPr lang="en-US" dirty="0" smtClean="0">
                <a:latin typeface="Kruti Dev 010" pitchFamily="2" charset="0"/>
              </a:rPr>
              <a:t>&gt;</a:t>
            </a:r>
            <a:r>
              <a:rPr lang="en-US" dirty="0" err="1" smtClean="0">
                <a:latin typeface="Kruti Dev 010" pitchFamily="2" charset="0"/>
              </a:rPr>
              <a:t>hyaMe</a:t>
            </a:r>
            <a:r>
              <a:rPr lang="en-US" dirty="0" smtClean="0">
                <a:latin typeface="Kruti Dev 010" pitchFamily="2" charset="0"/>
              </a:rPr>
              <a:t>/;s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k.ksdMwu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cqLVj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b="1" dirty="0" err="1" smtClean="0">
                <a:latin typeface="Kruti Dev 010" pitchFamily="2" charset="0"/>
              </a:rPr>
              <a:t>m".k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vkf.k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dksjMs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LFkkfud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okjs</a:t>
            </a:r>
            <a:r>
              <a:rPr lang="en-US" b="1" dirty="0" smtClean="0">
                <a:latin typeface="Kruti Dev 010" pitchFamily="2" charset="0"/>
              </a:rPr>
              <a:t> %&amp;</a:t>
            </a:r>
          </a:p>
          <a:p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vkfQzdsr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Hkjkpk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kmyV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Hkwe</a:t>
            </a:r>
            <a:r>
              <a:rPr lang="en-US" dirty="0" smtClean="0">
                <a:latin typeface="Kruti Dev 010" pitchFamily="2" charset="0"/>
              </a:rPr>
              <a:t>/; </a:t>
            </a:r>
            <a:r>
              <a:rPr lang="en-US" dirty="0" err="1" smtClean="0">
                <a:latin typeface="Kruti Dev 010" pitchFamily="2" charset="0"/>
              </a:rPr>
              <a:t>leqnzkoj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Hkjkpk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ifjfLFkrhr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k.ksdMwu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fdaok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uS_R;sdMwu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vkfQzdsP;k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fdukÚ;kdMs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tksjnkj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ykxrkr-gs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Hkwe</a:t>
            </a:r>
            <a:r>
              <a:rPr lang="en-US" dirty="0" smtClean="0">
                <a:latin typeface="Kruti Dev 010" pitchFamily="2" charset="0"/>
              </a:rPr>
              <a:t>/; </a:t>
            </a:r>
            <a:r>
              <a:rPr lang="en-US" dirty="0" err="1" smtClean="0">
                <a:latin typeface="Kruti Dev 010" pitchFamily="2" charset="0"/>
              </a:rPr>
              <a:t>leqnzkpk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vksykaMwu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flflyh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bVyhpk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xzh</a:t>
            </a:r>
            <a:r>
              <a:rPr lang="en-US" dirty="0" err="1">
                <a:latin typeface="Kruti Dev 010" pitchFamily="2" charset="0"/>
              </a:rPr>
              <a:t>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ns”kko:u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fljksDdks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okÚ;kacjkscj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lgkjk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okGoaVkrhy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cjhp”kh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okgqu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LisuP;k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iwoZfdukÚ;ko:u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vkXus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fn”ksus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okg.kkÚ;k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lksyWuks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rlsp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uS_R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fn”ksus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ysOgs”kh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597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276"/>
            <a:ext cx="10515600" cy="5674687"/>
          </a:xfrm>
        </p:spPr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Lkgkjk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okGoaVko:u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vkXus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fn”kkadMwu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dksjM;k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kkelhu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Eg.krkr-lgkjk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okGoaVkrwu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k.ksdMs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fxuhP;k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kkrkdMs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b;kp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gjekVu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iWysLVkbZu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vjsfc;k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fljh;ko:u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flewe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vkWLVªsfy;kr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fOgDVksfj;k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fczd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fQYMlZ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vtsZfVukr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ksaMk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069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9907" cy="1325563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Kruti Dev 010" pitchFamily="2" charset="0"/>
              </a:rPr>
              <a:t>Hkwe</a:t>
            </a:r>
            <a:r>
              <a:rPr lang="en-US" sz="3200" b="1" dirty="0" smtClean="0">
                <a:latin typeface="Kruti Dev 010" pitchFamily="2" charset="0"/>
              </a:rPr>
              <a:t>/; </a:t>
            </a:r>
            <a:r>
              <a:rPr lang="en-US" sz="3200" b="1" dirty="0" err="1" smtClean="0">
                <a:latin typeface="Kruti Dev 010" pitchFamily="2" charset="0"/>
              </a:rPr>
              <a:t>leqnzh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izns’kkrhy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okjs</a:t>
            </a:r>
            <a:r>
              <a:rPr lang="en-US" sz="3200" b="1" dirty="0" smtClean="0">
                <a:latin typeface="Kruti Dev 010" pitchFamily="2" charset="0"/>
              </a:rPr>
              <a:t> ¼ </a:t>
            </a:r>
            <a:r>
              <a:rPr lang="en-US" sz="3200" b="1" dirty="0" err="1" smtClean="0">
                <a:latin typeface="Kruti Dev 010" pitchFamily="2" charset="0"/>
              </a:rPr>
              <a:t>FkaM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vkf.k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dksjMs</a:t>
            </a:r>
            <a:r>
              <a:rPr lang="en-US" sz="3200" b="1" dirty="0" smtClean="0">
                <a:latin typeface="Kruti Dev 010" pitchFamily="2" charset="0"/>
              </a:rPr>
              <a:t>]</a:t>
            </a:r>
            <a:r>
              <a:rPr lang="en-US" sz="3200" b="1" dirty="0" err="1" smtClean="0">
                <a:latin typeface="Kruti Dev 010" pitchFamily="2" charset="0"/>
              </a:rPr>
              <a:t>m".k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vkf.k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dksjMs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LFkkfud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okjs</a:t>
            </a:r>
            <a:r>
              <a:rPr lang="en-US" sz="3200" b="1" dirty="0" smtClean="0">
                <a:latin typeface="Kruti Dev 010" pitchFamily="2" charset="0"/>
              </a:rPr>
              <a:t> ½</a:t>
            </a:r>
            <a:endParaRPr lang="en-US" sz="3200" b="1" dirty="0">
              <a:latin typeface="Kruti Dev 010" pitchFamily="2" charset="0"/>
            </a:endParaRPr>
          </a:p>
        </p:txBody>
      </p:sp>
      <p:pic>
        <p:nvPicPr>
          <p:cNvPr id="7170" name="Picture 2" descr="Image result for images for cold local win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65" y="1648200"/>
            <a:ext cx="10534918" cy="49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3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3679"/>
            <a:ext cx="10515600" cy="4351338"/>
          </a:xfrm>
        </p:spPr>
        <p:txBody>
          <a:bodyPr/>
          <a:lstStyle/>
          <a:p>
            <a:r>
              <a:rPr lang="en-US" dirty="0" err="1">
                <a:latin typeface="Kruti Dev 010" pitchFamily="2" charset="0"/>
              </a:rPr>
              <a:t>f</a:t>
            </a:r>
            <a:r>
              <a:rPr lang="en-US" dirty="0" err="1" smtClean="0">
                <a:latin typeface="Kruti Dev 010" pitchFamily="2" charset="0"/>
              </a:rPr>
              <a:t>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iVVk</a:t>
            </a:r>
            <a:r>
              <a:rPr lang="en-US" dirty="0" smtClean="0">
                <a:latin typeface="Kruti Dev 010" pitchFamily="2" charset="0"/>
              </a:rPr>
              <a:t> 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iVVk</a:t>
            </a:r>
            <a:r>
              <a:rPr lang="en-US" dirty="0" smtClean="0">
                <a:latin typeface="Kruti Dev 010" pitchFamily="2" charset="0"/>
              </a:rPr>
              <a:t> 20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20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lq;kZP;k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fLFkrhuqlkj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foLrkjhr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fo’kqoo`Rrh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iVV;kpk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nksUgh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miks</a:t>
            </a:r>
            <a:r>
              <a:rPr lang="en-US" dirty="0" smtClean="0">
                <a:latin typeface="Kruti Dev 010" pitchFamily="2" charset="0"/>
              </a:rPr>
              <a:t>’.k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iVV;krqu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laehyu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smtClean="0">
                <a:latin typeface="Kruti Dev 010" pitchFamily="2" charset="0"/>
              </a:rPr>
              <a:t>;k </a:t>
            </a:r>
            <a:r>
              <a:rPr lang="en-US" dirty="0" err="1" smtClean="0">
                <a:latin typeface="Kruti Dev 010" pitchFamily="2" charset="0"/>
              </a:rPr>
              <a:t>iVV;kr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“</a:t>
            </a:r>
            <a:r>
              <a:rPr lang="en-US" dirty="0" err="1" smtClean="0">
                <a:latin typeface="Kruti Dev 010" pitchFamily="2" charset="0"/>
              </a:rPr>
              <a:t>kkar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iVV;kyk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kkariM</a:t>
            </a:r>
            <a:r>
              <a:rPr lang="en-US" dirty="0" smtClean="0">
                <a:latin typeface="Kruti Dev 010" pitchFamily="2" charset="0"/>
              </a:rPr>
              <a:t> ¼MksyMªe½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“</a:t>
            </a:r>
            <a:r>
              <a:rPr lang="en-US" dirty="0" err="1" smtClean="0">
                <a:latin typeface="Kruti Dev 010" pitchFamily="2" charset="0"/>
              </a:rPr>
              <a:t>kkariÍ;kP;k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e;kZnk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LFkyijRos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dkyijRos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cnyr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Ekksleh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Ekksleh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eksB;k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izek.kkojhy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erybZ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vjsfcd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Hkk’ksr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eksleh</a:t>
            </a:r>
            <a:r>
              <a:rPr lang="en-US" dirty="0" smtClean="0">
                <a:latin typeface="Kruti Dev 010" pitchFamily="2" charset="0"/>
              </a:rPr>
              <a:t> ;k “</a:t>
            </a:r>
            <a:r>
              <a:rPr lang="en-US" dirty="0" err="1" smtClean="0">
                <a:latin typeface="Kruti Dev 010" pitchFamily="2" charset="0"/>
              </a:rPr>
              <a:t>kCnkpk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vFkZ</a:t>
            </a:r>
            <a:r>
              <a:rPr lang="en-US" dirty="0" smtClean="0">
                <a:latin typeface="Kruti Dev 010" pitchFamily="2" charset="0"/>
              </a:rPr>
              <a:t> _</a:t>
            </a:r>
            <a:r>
              <a:rPr lang="en-US" dirty="0" err="1" smtClean="0">
                <a:latin typeface="Kruti Dev 010" pitchFamily="2" charset="0"/>
              </a:rPr>
              <a:t>rquqlkj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cny.kkjs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erybZ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okÚ;kalkj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fnolkr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cny.kkjs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_</a:t>
            </a:r>
            <a:r>
              <a:rPr lang="en-US" dirty="0" err="1" smtClean="0">
                <a:latin typeface="Kruti Dev 010" pitchFamily="2" charset="0"/>
              </a:rPr>
              <a:t>rquqlkj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</a:t>
            </a:r>
            <a:r>
              <a:rPr lang="en-US" dirty="0" smtClean="0">
                <a:latin typeface="Kruti Dev 010" pitchFamily="2" charset="0"/>
              </a:rPr>
              <a:t> o ik.kh ;</a:t>
            </a:r>
            <a:r>
              <a:rPr lang="en-US" dirty="0" err="1" smtClean="0">
                <a:latin typeface="Kruti Dev 010" pitchFamily="2" charset="0"/>
              </a:rPr>
              <a:t>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>
                <a:latin typeface="Kruti Dev 010" pitchFamily="2" charset="0"/>
              </a:rPr>
              <a:t>g</a:t>
            </a:r>
            <a:r>
              <a:rPr lang="en-US" dirty="0" err="1" smtClean="0">
                <a:latin typeface="Kruti Dev 010" pitchFamily="2" charset="0"/>
              </a:rPr>
              <a:t>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_</a:t>
            </a:r>
            <a:r>
              <a:rPr lang="en-US" dirty="0" err="1" smtClean="0">
                <a:latin typeface="Kruti Dev 010" pitchFamily="2" charset="0"/>
              </a:rPr>
              <a:t>rquqlkj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mUgkG;kr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tfeuhdMs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fgokG;kr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tfeuhdMwu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vkXus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vkf”k;k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iwoZ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vkfQzdk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vkWLVªsfy;k</a:t>
            </a:r>
            <a:r>
              <a:rPr lang="en-US" dirty="0" smtClean="0">
                <a:latin typeface="Kruti Dev 010" pitchFamily="2" charset="0"/>
              </a:rPr>
              <a:t> ;k [</a:t>
            </a:r>
            <a:r>
              <a:rPr lang="en-US" dirty="0" err="1" smtClean="0">
                <a:latin typeface="Kruti Dev 010" pitchFamily="2" charset="0"/>
              </a:rPr>
              <a:t>kaMkoj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okÚ;kapk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fnlrks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b="1" dirty="0" err="1" smtClean="0">
                <a:latin typeface="Kruti Dev 010" pitchFamily="2" charset="0"/>
              </a:rPr>
              <a:t>mUgkGh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eksleh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okjs</a:t>
            </a:r>
            <a:r>
              <a:rPr lang="en-US" b="1" dirty="0" smtClean="0">
                <a:latin typeface="Kruti Dev 010" pitchFamily="2" charset="0"/>
              </a:rPr>
              <a:t> ¼uS_R; eksleh½</a:t>
            </a:r>
          </a:p>
          <a:p>
            <a:r>
              <a:rPr lang="en-US" dirty="0" err="1" smtClean="0">
                <a:latin typeface="Kruti Dev 010" pitchFamily="2" charset="0"/>
              </a:rPr>
              <a:t>mUgkG;kr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lw;kZP;k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krseqGs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`’B </a:t>
            </a:r>
            <a:r>
              <a:rPr lang="en-US" dirty="0" err="1" smtClean="0">
                <a:latin typeface="Kruti Dev 010" pitchFamily="2" charset="0"/>
              </a:rPr>
              <a:t>lkxjkis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ddZo`Rrkoj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fdj.ks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yac:i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iMY;kus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rsFkhy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433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763"/>
            <a:ext cx="10515600" cy="5301200"/>
          </a:xfrm>
        </p:spPr>
        <p:txBody>
          <a:bodyPr/>
          <a:lstStyle/>
          <a:p>
            <a:r>
              <a:rPr lang="en-US" dirty="0" smtClean="0">
                <a:latin typeface="Kruti Dev 010" pitchFamily="2" charset="0"/>
              </a:rPr>
              <a:t>e/; </a:t>
            </a:r>
            <a:r>
              <a:rPr lang="en-US" dirty="0" err="1" smtClean="0">
                <a:latin typeface="Kruti Dev 010" pitchFamily="2" charset="0"/>
              </a:rPr>
              <a:t>vkf”k;kP;k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fo”kky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HkwHkkxkoj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Lo:ikps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HkkjrkP;k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ok;O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H</a:t>
            </a:r>
            <a:r>
              <a:rPr lang="en-US" dirty="0" err="1" smtClean="0">
                <a:latin typeface="Kruti Dev 010" pitchFamily="2" charset="0"/>
              </a:rPr>
              <a:t>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vlrks-R;keqGs</a:t>
            </a:r>
            <a:r>
              <a:rPr lang="en-US" dirty="0" smtClean="0">
                <a:latin typeface="Kruti Dev 010" pitchFamily="2" charset="0"/>
              </a:rPr>
              <a:t> v[</a:t>
            </a:r>
            <a:r>
              <a:rPr lang="en-US" dirty="0" err="1" smtClean="0">
                <a:latin typeface="Kruti Dev 010" pitchFamily="2" charset="0"/>
              </a:rPr>
              <a:t>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FksV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miks</a:t>
            </a:r>
            <a:r>
              <a:rPr lang="en-US" dirty="0" smtClean="0">
                <a:latin typeface="Kruti Dev 010" pitchFamily="2" charset="0"/>
              </a:rPr>
              <a:t>’.k </a:t>
            </a:r>
            <a:r>
              <a:rPr lang="en-US" dirty="0" err="1" smtClean="0">
                <a:latin typeface="Kruti Dev 010" pitchFamily="2" charset="0"/>
              </a:rPr>
              <a:t>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ok;O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Hkkjrki;Zar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gksrks-nf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vkXus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izHkkokeqGs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vksykaMrkauk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uS_R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eksleh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curkr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bZ”kkU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tUekyk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sÅp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rÚgsus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mUgkG;kr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fo”kky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Hkkxkaoj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izo.krk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osxkus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HkkxkadMs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36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867" y="365125"/>
            <a:ext cx="10515600" cy="1325563"/>
          </a:xfrm>
        </p:spPr>
        <p:txBody>
          <a:bodyPr/>
          <a:lstStyle/>
          <a:p>
            <a:r>
              <a:rPr lang="en-US" sz="3600" b="1" dirty="0" err="1" smtClean="0">
                <a:latin typeface="Kruti Dev 010" pitchFamily="2" charset="0"/>
              </a:rPr>
              <a:t>uS</a:t>
            </a:r>
            <a:r>
              <a:rPr lang="en-US" sz="3600" b="1" dirty="0" smtClean="0">
                <a:latin typeface="Kruti Dev 010" pitchFamily="2" charset="0"/>
              </a:rPr>
              <a:t>=R; </a:t>
            </a:r>
            <a:r>
              <a:rPr lang="en-US" sz="3600" b="1" dirty="0" err="1" smtClean="0">
                <a:latin typeface="Kruti Dev 010" pitchFamily="2" charset="0"/>
              </a:rPr>
              <a:t>eksleh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Kruti Dev 010" pitchFamily="2" charset="0"/>
              </a:rPr>
              <a:t>¼</a:t>
            </a:r>
            <a:r>
              <a:rPr lang="en-US" sz="3200" b="1" dirty="0" smtClean="0">
                <a:latin typeface="+mn-lt"/>
              </a:rPr>
              <a:t>south west monoons</a:t>
            </a:r>
            <a:r>
              <a:rPr lang="en-US" b="1" dirty="0" smtClean="0">
                <a:latin typeface="Kruti Dev 010" pitchFamily="2" charset="0"/>
              </a:rPr>
              <a:t>½</a:t>
            </a:r>
            <a:endParaRPr lang="en-US" b="1" dirty="0">
              <a:latin typeface="Kruti Dev 010" pitchFamily="2" charset="0"/>
            </a:endParaRPr>
          </a:p>
        </p:txBody>
      </p:sp>
      <p:pic>
        <p:nvPicPr>
          <p:cNvPr id="8194" name="Picture 2" descr="Image result for images for monsoons win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856" y="1661848"/>
            <a:ext cx="902809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509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Kruti Dev 010" pitchFamily="2" charset="0"/>
              </a:rPr>
              <a:t>i</a:t>
            </a:r>
            <a:r>
              <a:rPr lang="en-US" sz="3600" b="1" dirty="0" err="1" smtClean="0">
                <a:latin typeface="Kruti Dev 010" pitchFamily="2" charset="0"/>
              </a:rPr>
              <a:t>jr.kkjs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eksleh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bZ”kkU</a:t>
            </a:r>
            <a:r>
              <a:rPr lang="en-US" sz="3600" b="1" dirty="0" smtClean="0">
                <a:latin typeface="Kruti Dev 010" pitchFamily="2" charset="0"/>
              </a:rPr>
              <a:t>; </a:t>
            </a:r>
            <a:r>
              <a:rPr lang="en-US" sz="3600" b="1" dirty="0" err="1" smtClean="0">
                <a:latin typeface="Kruti Dev 010" pitchFamily="2" charset="0"/>
              </a:rPr>
              <a:t>eksleh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okjs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fgokG;kr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</a:t>
            </a:r>
            <a:r>
              <a:rPr lang="en-US" dirty="0" smtClean="0">
                <a:latin typeface="Kruti Dev 010" pitchFamily="2" charset="0"/>
              </a:rPr>
              <a:t>:) </a:t>
            </a:r>
            <a:r>
              <a:rPr lang="en-US" dirty="0" err="1" smtClean="0">
                <a:latin typeface="Kruti Dev 010" pitchFamily="2" charset="0"/>
              </a:rPr>
              <a:t>ifjfLFkrh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e/; </a:t>
            </a:r>
            <a:r>
              <a:rPr lang="en-US" dirty="0" err="1" smtClean="0">
                <a:latin typeface="Kruti Dev 010" pitchFamily="2" charset="0"/>
              </a:rPr>
              <a:t>vkf”k;kP;k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fo”kky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Hkwfe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kaMkoj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FkaaMheqGs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gksrksa-gk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kaMHkkxkdMwu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lkxjh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ijr.kkjs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eksleh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Eg,krkr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bZ”kkU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fn”ksusp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>
                <a:latin typeface="Kruti Dev 010" pitchFamily="2" charset="0"/>
              </a:rPr>
              <a:t>E</a:t>
            </a:r>
            <a:r>
              <a:rPr lang="en-US" dirty="0" err="1" smtClean="0">
                <a:latin typeface="Kruti Dev 010" pitchFamily="2" charset="0"/>
              </a:rPr>
              <a:t>g.kwu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bZ”kkU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eksleh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</a:t>
            </a:r>
            <a:r>
              <a:rPr lang="en-US" dirty="0" err="1" smtClean="0">
                <a:latin typeface="Kruti Dev 010" pitchFamily="2" charset="0"/>
              </a:rPr>
              <a:t>g.krkr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1808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Kruti Dev 010" pitchFamily="2" charset="0"/>
              </a:rPr>
              <a:t>bZ”kkU</a:t>
            </a:r>
            <a:r>
              <a:rPr lang="en-US" sz="3200" b="1" dirty="0" smtClean="0">
                <a:latin typeface="Kruti Dev 010" pitchFamily="2" charset="0"/>
              </a:rPr>
              <a:t>; </a:t>
            </a:r>
            <a:r>
              <a:rPr lang="en-US" sz="3200" b="1" dirty="0" err="1" smtClean="0">
                <a:latin typeface="Kruti Dev 010" pitchFamily="2" charset="0"/>
              </a:rPr>
              <a:t>eksleh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fdaok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ijr.kkjs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eksleh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okjs</a:t>
            </a:r>
            <a:r>
              <a:rPr lang="en-US" sz="3200" b="1" dirty="0" smtClean="0">
                <a:latin typeface="Kruti Dev 010" pitchFamily="2" charset="0"/>
              </a:rPr>
              <a:t> ¼</a:t>
            </a:r>
            <a:r>
              <a:rPr lang="en-US" sz="2800" b="1" dirty="0" smtClean="0">
                <a:latin typeface="+mn-lt"/>
              </a:rPr>
              <a:t>North east monsoons</a:t>
            </a:r>
            <a:r>
              <a:rPr lang="en-US" sz="3200" b="1" dirty="0" smtClean="0">
                <a:latin typeface="Kruti Dev 010" pitchFamily="2" charset="0"/>
              </a:rPr>
              <a:t>½</a:t>
            </a:r>
            <a:endParaRPr lang="en-US" sz="3200" b="1" dirty="0">
              <a:latin typeface="Kruti Dev 010" pitchFamily="2" charset="0"/>
            </a:endParaRPr>
          </a:p>
        </p:txBody>
      </p:sp>
      <p:pic>
        <p:nvPicPr>
          <p:cNvPr id="921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528" y="1579960"/>
            <a:ext cx="8319752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63400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Kruti Dev 010" pitchFamily="2" charset="0"/>
              </a:rPr>
              <a:t>tsV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izokg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Kruti Dev 010" pitchFamily="2" charset="0"/>
              </a:rPr>
              <a:t>¼</a:t>
            </a:r>
            <a:r>
              <a:rPr lang="en-US" sz="3200" b="1" dirty="0" smtClean="0">
                <a:latin typeface="+mn-lt"/>
              </a:rPr>
              <a:t>Jet stream</a:t>
            </a:r>
            <a:r>
              <a:rPr lang="en-US" b="1" dirty="0" smtClean="0">
                <a:latin typeface="Kruti Dev 010" pitchFamily="2" charset="0"/>
              </a:rPr>
              <a:t>½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Kruti Dev 010" pitchFamily="2" charset="0"/>
              </a:rPr>
              <a:t>v</a:t>
            </a:r>
            <a:r>
              <a:rPr lang="en-US" dirty="0" err="1" smtClean="0">
                <a:latin typeface="Kruti Dev 010" pitchFamily="2" charset="0"/>
              </a:rPr>
              <a:t>xnh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vfydMP;k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maphojhy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fof”k’V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tksjnkj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lapyu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vkgss-nksUgh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maphojhy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if”pesdMwu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tksjnkj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gospk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- 30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ko`RrktoGhy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izokgkpk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lqekjs</a:t>
            </a:r>
            <a:r>
              <a:rPr lang="en-US" dirty="0" smtClean="0">
                <a:latin typeface="Kruti Dev 010" pitchFamily="2" charset="0"/>
              </a:rPr>
              <a:t> 6000 </a:t>
            </a:r>
            <a:r>
              <a:rPr lang="en-US" dirty="0" err="1" smtClean="0">
                <a:latin typeface="Kruti Dev 010" pitchFamily="2" charset="0"/>
              </a:rPr>
              <a:t>ehVj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maphiyhdMhy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Grkr</a:t>
            </a:r>
            <a:r>
              <a:rPr lang="en-US" dirty="0" smtClean="0">
                <a:latin typeface="Kruti Dev 010" pitchFamily="2" charset="0"/>
              </a:rPr>
              <a:t>- _</a:t>
            </a:r>
            <a:r>
              <a:rPr lang="en-US" dirty="0" err="1" smtClean="0">
                <a:latin typeface="Kruti Dev 010" pitchFamily="2" charset="0"/>
              </a:rPr>
              <a:t>rqijRos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vkiY;k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eqG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FkksMs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vfrosxkus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okg.kkÚ;k</a:t>
            </a:r>
            <a:r>
              <a:rPr lang="en-US" dirty="0" smtClean="0">
                <a:latin typeface="Kruti Dev 010" pitchFamily="2" charset="0"/>
              </a:rPr>
              <a:t> v:an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tsV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LVªhe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nqlÚ;k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egk;q</a:t>
            </a:r>
            <a:r>
              <a:rPr lang="en-US" dirty="0" smtClean="0">
                <a:latin typeface="Kruti Dev 010" pitchFamily="2" charset="0"/>
              </a:rPr>
              <a:t>)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mapho:u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mÏk.k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vesfjdu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oSekfudkauk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izokgkapk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vuqHko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vkyk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foekukaP;k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okgrqdhr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vR;ar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egRokps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izokgkaeqGs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foekukaP;k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okgrqdhr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vMFkGs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-;k </a:t>
            </a:r>
            <a:r>
              <a:rPr lang="en-US" dirty="0" err="1" smtClean="0">
                <a:latin typeface="Kruti Dev 010" pitchFamily="2" charset="0"/>
              </a:rPr>
              <a:t>izokgkapk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iqjslk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vH;kl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ulyk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gokekukph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ifjfLFkrh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tsV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LVªheP;k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Lo:ikoj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voyacwu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-;k </a:t>
            </a:r>
            <a:r>
              <a:rPr lang="en-US" dirty="0" err="1" smtClean="0">
                <a:latin typeface="Kruti Dev 010" pitchFamily="2" charset="0"/>
              </a:rPr>
              <a:t>izokgkaP;k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ekxZ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vxnh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ljG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ukxeksMh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T;kosGh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ekxZ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ukxeksMh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fLFkR;arjs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kMwu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srkr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353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Kruti Dev 010" pitchFamily="2" charset="0"/>
              </a:rPr>
              <a:t>tsV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izokg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Kruti Dev 010" pitchFamily="2" charset="0"/>
              </a:rPr>
              <a:t>¼</a:t>
            </a:r>
            <a:r>
              <a:rPr lang="en-US" sz="3600" b="1" dirty="0" smtClean="0">
                <a:latin typeface="+mn-lt"/>
              </a:rPr>
              <a:t>Jet stream</a:t>
            </a:r>
            <a:r>
              <a:rPr lang="en-US" b="1" dirty="0" smtClean="0">
                <a:latin typeface="Kruti Dev 010" pitchFamily="2" charset="0"/>
              </a:rPr>
              <a:t>½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images for jet st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746" y="1825625"/>
            <a:ext cx="49233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ages for jet stre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098" y="1825626"/>
            <a:ext cx="55922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57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44" y="610974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b="1" dirty="0" smtClean="0"/>
              <a:t>Sub-Tropical High Pressure Belt or Horse Latitudes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err="1" smtClean="0">
                <a:latin typeface="Kruti Dev 010" pitchFamily="2" charset="0"/>
              </a:rPr>
              <a:t>miks’.kdfVca</a:t>
            </a:r>
            <a:r>
              <a:rPr lang="en-US" b="1" dirty="0" smtClean="0">
                <a:latin typeface="Kruti Dev 010" pitchFamily="2" charset="0"/>
              </a:rPr>
              <a:t>/</a:t>
            </a:r>
            <a:r>
              <a:rPr lang="en-US" b="1" dirty="0" err="1" smtClean="0">
                <a:latin typeface="Kruti Dev 010" pitchFamily="2" charset="0"/>
              </a:rPr>
              <a:t>kh</a:t>
            </a:r>
            <a:r>
              <a:rPr lang="en-US" b="1" dirty="0" smtClean="0">
                <a:latin typeface="Kruti Dev 010" pitchFamily="2" charset="0"/>
              </a:rPr>
              <a:t>; </a:t>
            </a:r>
            <a:r>
              <a:rPr lang="en-US" b="1" dirty="0" err="1" smtClean="0">
                <a:latin typeface="Kruti Dev 010" pitchFamily="2" charset="0"/>
              </a:rPr>
              <a:t>tkLr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nkc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iVVk</a:t>
            </a:r>
            <a:r>
              <a:rPr lang="en-US" b="1" dirty="0" smtClean="0">
                <a:latin typeface="Kruti Dev 010" pitchFamily="2" charset="0"/>
              </a:rPr>
              <a:t>%&amp;</a:t>
            </a:r>
            <a:r>
              <a:rPr lang="en-US" dirty="0" err="1" smtClean="0">
                <a:latin typeface="Kruti Dev 010" pitchFamily="2" charset="0"/>
              </a:rPr>
              <a:t>lk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kkj.ki.ks</a:t>
            </a:r>
            <a:r>
              <a:rPr lang="en-US" dirty="0" smtClean="0">
                <a:latin typeface="Kruti Dev 010" pitchFamily="2" charset="0"/>
              </a:rPr>
              <a:t> 30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ko`RrktoG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v”ov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ko`Rrs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-;k </a:t>
            </a:r>
            <a:r>
              <a:rPr lang="en-US" dirty="0" err="1" smtClean="0">
                <a:latin typeface="Kruti Dev 010" pitchFamily="2" charset="0"/>
              </a:rPr>
              <a:t>iVV;kapk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mxe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nksu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vlq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kdrks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Kruti Dev 010" pitchFamily="2" charset="0"/>
              </a:rPr>
              <a:t>    </a:t>
            </a:r>
            <a:r>
              <a:rPr lang="en-US" dirty="0" err="1" smtClean="0">
                <a:latin typeface="Kruti Dev 010" pitchFamily="2" charset="0"/>
              </a:rPr>
              <a:t>i`FohP;k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ifjHkze.kkeqGs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dsnzksilkjh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kDrheqGs</a:t>
            </a:r>
            <a:r>
              <a:rPr lang="en-US" dirty="0" smtClean="0">
                <a:latin typeface="Kruti Dev 010" pitchFamily="2" charset="0"/>
              </a:rPr>
              <a:t> map </a:t>
            </a:r>
            <a:r>
              <a:rPr lang="en-US" dirty="0" err="1" smtClean="0">
                <a:latin typeface="Kruti Dev 010" pitchFamily="2" charset="0"/>
              </a:rPr>
              <a:t>okrkoj.kkrhy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mRrjsdMs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k.ksdMs</a:t>
            </a:r>
            <a:r>
              <a:rPr lang="en-US" dirty="0" smtClean="0">
                <a:latin typeface="Kruti Dev 010" pitchFamily="2" charset="0"/>
              </a:rPr>
              <a:t> &lt;</a:t>
            </a:r>
            <a:r>
              <a:rPr lang="en-US" dirty="0" err="1" smtClean="0">
                <a:latin typeface="Kruti Dev 010" pitchFamily="2" charset="0"/>
              </a:rPr>
              <a:t>dyyh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30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ko`RrakP;k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mrjrs</a:t>
            </a:r>
            <a:r>
              <a:rPr lang="en-US" dirty="0" smtClean="0">
                <a:latin typeface="Kruti Dev 010" pitchFamily="2" charset="0"/>
              </a:rPr>
              <a:t>- o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vlkok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Kruti Dev 010" pitchFamily="2" charset="0"/>
              </a:rPr>
              <a:t>    </a:t>
            </a:r>
            <a:r>
              <a:rPr lang="en-US" dirty="0" err="1" smtClean="0">
                <a:latin typeface="Kruti Dev 010" pitchFamily="2" charset="0"/>
              </a:rPr>
              <a:t>R;kpizek.ks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zkqokdMwu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fo’kqoo`RrkdMs</a:t>
            </a:r>
            <a:r>
              <a:rPr lang="en-US" dirty="0" smtClean="0">
                <a:latin typeface="Kruti Dev 010" pitchFamily="2" charset="0"/>
              </a:rPr>
              <a:t> ns[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ojP;k</a:t>
            </a:r>
            <a:r>
              <a:rPr lang="en-US" dirty="0" smtClean="0">
                <a:latin typeface="Kruti Dev 010" pitchFamily="2" charset="0"/>
              </a:rPr>
              <a:t> okrkoj.kkr </a:t>
            </a:r>
            <a:r>
              <a:rPr lang="en-US" dirty="0" err="1" smtClean="0">
                <a:latin typeface="Kruti Dev 010" pitchFamily="2" charset="0"/>
              </a:rPr>
              <a:t>gosph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gkypky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ns[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v”o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ko`Rrkr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mrjrs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nksUgh</a:t>
            </a:r>
            <a:r>
              <a:rPr lang="en-US" dirty="0" smtClean="0">
                <a:latin typeface="Kruti Dev 010" pitchFamily="2" charset="0"/>
              </a:rPr>
              <a:t> L=</a:t>
            </a:r>
            <a:r>
              <a:rPr lang="en-US" dirty="0" err="1" smtClean="0">
                <a:latin typeface="Kruti Dev 010" pitchFamily="2" charset="0"/>
              </a:rPr>
              <a:t>ksrkdMwu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feGkysY;k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goseqGs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iVVs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96" y="4472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Kruti Dev 010" pitchFamily="2" charset="0"/>
              </a:rPr>
              <a:t>                       </a:t>
            </a:r>
            <a:r>
              <a:rPr lang="en-US" b="1" dirty="0" err="1" smtClean="0">
                <a:latin typeface="Kruti Dev 010" pitchFamily="2" charset="0"/>
              </a:rPr>
              <a:t>fuehZrh</a:t>
            </a:r>
            <a:endParaRPr lang="en-US" b="1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fo’kqoo`fRr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iVV;krhy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cktqyk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mpyyh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xsysyh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iÍ;kr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mrjrs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mrj.kkjh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tM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dksjMh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30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o 30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kaak”kkP;k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mrjrs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;k </a:t>
            </a:r>
            <a:r>
              <a:rPr lang="en-US" dirty="0" err="1" smtClean="0">
                <a:latin typeface="Kruti Dev 010" pitchFamily="2" charset="0"/>
              </a:rPr>
              <a:t>goseqGs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Hkjkpk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dksjhvksyhl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kDrheqGs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5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439" y="542736"/>
            <a:ext cx="10515600" cy="4351338"/>
          </a:xfrm>
        </p:spPr>
        <p:txBody>
          <a:bodyPr/>
          <a:lstStyle/>
          <a:p>
            <a:r>
              <a:rPr lang="en-US" b="1" dirty="0" err="1">
                <a:latin typeface="Kruti Dev 010" pitchFamily="2" charset="0"/>
              </a:rPr>
              <a:t>g</a:t>
            </a:r>
            <a:r>
              <a:rPr lang="en-US" b="1" dirty="0" err="1" smtClean="0">
                <a:latin typeface="Kruti Dev 010" pitchFamily="2" charset="0"/>
              </a:rPr>
              <a:t>okeku</a:t>
            </a:r>
            <a:endParaRPr lang="en-US" b="1" dirty="0" smtClean="0">
              <a:latin typeface="Kruti Dev 010" pitchFamily="2" charset="0"/>
            </a:endParaRPr>
          </a:p>
          <a:p>
            <a:r>
              <a:rPr lang="en-US" dirty="0" err="1">
                <a:latin typeface="Kruti Dev 010" pitchFamily="2" charset="0"/>
              </a:rPr>
              <a:t>m</a:t>
            </a:r>
            <a:r>
              <a:rPr lang="en-US" dirty="0" err="1" smtClean="0">
                <a:latin typeface="Kruti Dev 010" pitchFamily="2" charset="0"/>
              </a:rPr>
              <a:t>iks</a:t>
            </a:r>
            <a:r>
              <a:rPr lang="en-US" dirty="0" smtClean="0">
                <a:latin typeface="Kruti Dev 010" pitchFamily="2" charset="0"/>
              </a:rPr>
              <a:t>’.k </a:t>
            </a:r>
            <a:r>
              <a:rPr lang="en-US" dirty="0" err="1" smtClean="0">
                <a:latin typeface="Kruti Dev 010" pitchFamily="2" charset="0"/>
              </a:rPr>
              <a:t>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xje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dksjMh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iÍ;kr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nksUgh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okGoaVh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;k </a:t>
            </a:r>
            <a:r>
              <a:rPr lang="en-US" dirty="0" err="1" smtClean="0">
                <a:latin typeface="Kruti Dev 010" pitchFamily="2" charset="0"/>
              </a:rPr>
              <a:t>iÍ;kr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lapyu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izfrpdzokrh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Lo:ikps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&lt;Grs-</a:t>
            </a:r>
          </a:p>
          <a:p>
            <a:r>
              <a:rPr lang="en-US" dirty="0" smtClean="0">
                <a:latin typeface="Kruti Dev 010" pitchFamily="2" charset="0"/>
              </a:rPr>
              <a:t>;k </a:t>
            </a:r>
            <a:r>
              <a:rPr lang="en-US" dirty="0" err="1" smtClean="0">
                <a:latin typeface="Kruti Dev 010" pitchFamily="2" charset="0"/>
              </a:rPr>
              <a:t>iÍ;kdMwu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fo’kqoo`fRr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O;kikjh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;k </a:t>
            </a:r>
            <a:r>
              <a:rPr lang="en-US" dirty="0" err="1" smtClean="0">
                <a:latin typeface="Kruti Dev 010" pitchFamily="2" charset="0"/>
              </a:rPr>
              <a:t>iÍ;kr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vkorZ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5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43" y="4608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Kruti Dev 010" pitchFamily="2" charset="0"/>
              </a:rPr>
              <a:t>   </a:t>
            </a:r>
            <a:r>
              <a:rPr lang="en-US" b="1" dirty="0" err="1" smtClean="0">
                <a:latin typeface="Kruti Dev 010" pitchFamily="2" charset="0"/>
              </a:rPr>
              <a:t>v”o</a:t>
            </a:r>
            <a:r>
              <a:rPr lang="en-US" b="1" dirty="0" smtClean="0">
                <a:latin typeface="Kruti Dev 010" pitchFamily="2" charset="0"/>
              </a:rPr>
              <a:t> v{</a:t>
            </a:r>
            <a:r>
              <a:rPr lang="en-US" b="1" dirty="0" err="1" smtClean="0">
                <a:latin typeface="Kruti Dev 010" pitchFamily="2" charset="0"/>
              </a:rPr>
              <a:t>ko`Rrs</a:t>
            </a:r>
            <a:endParaRPr lang="en-US" b="1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ddZ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edj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o`RrktoGP;k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v”o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kka”k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;k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dlkj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mrjr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-v{</a:t>
            </a:r>
            <a:r>
              <a:rPr lang="en-US" dirty="0" err="1" smtClean="0">
                <a:latin typeface="Kruti Dev 010" pitchFamily="2" charset="0"/>
              </a:rPr>
              <a:t>ko`Rrkauk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iqohZP;k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f”kMkP;k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tgktkus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tyi;Zvu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dj.kkÚ;k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kyk”kkauk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Hkkxkrqu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thdjhps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-;k </a:t>
            </a:r>
            <a:r>
              <a:rPr lang="en-US" dirty="0" err="1" smtClean="0">
                <a:latin typeface="Kruti Dev 010" pitchFamily="2" charset="0"/>
              </a:rPr>
              <a:t>iÍ;kr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vHkkoh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tgkts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kksGacwu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jkgkr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tgktkaoj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vUuik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lkBk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lqiwu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tkÅ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u;s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O;kikjklkBh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ksrysY;k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kksM;kauk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ukbZyktkus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leqnzkr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yksVqu</a:t>
            </a:r>
            <a:r>
              <a:rPr lang="en-US" dirty="0" smtClean="0">
                <a:latin typeface="Kruti Dev 010" pitchFamily="2" charset="0"/>
              </a:rPr>
              <a:t> +|</a:t>
            </a:r>
            <a:r>
              <a:rPr lang="en-US" dirty="0" err="1" smtClean="0">
                <a:latin typeface="Kruti Dev 010" pitchFamily="2" charset="0"/>
              </a:rPr>
              <a:t>kos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Eg.kwu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Hkkxkrhy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kkar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iÍ;kauk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v”o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kka”k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9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3912</Words>
  <Application>Microsoft Office PowerPoint</Application>
  <PresentationFormat>Custom</PresentationFormat>
  <Paragraphs>147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nkckps tkxrhd forj.k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nkc izns”k o O;kikjh okjs </vt:lpstr>
      <vt:lpstr>Slide 22</vt:lpstr>
      <vt:lpstr>Slide 23</vt:lpstr>
      <vt:lpstr>tqySe/khy nkc forj.k</vt:lpstr>
      <vt:lpstr>     Tkkusokjhrhy nkc fLFkrh ¼fgokGk½</vt:lpstr>
      <vt:lpstr>Tkkusokjhrhy nkc forj.k</vt:lpstr>
      <vt:lpstr>      nkc iÍ;kaps vkanksyu   </vt:lpstr>
      <vt:lpstr>nkciÍ;kaps vkanksyu</vt:lpstr>
      <vt:lpstr>xzgh; okjs ¼planetary winds½</vt:lpstr>
      <vt:lpstr>   xzgh; okjs (Planetary winds)</vt:lpstr>
      <vt:lpstr>O;kikjh okjs ¼Trade winds or Esterlies½</vt:lpstr>
      <vt:lpstr>izfrO;kikjh okjs ¼Anti-trade winds or Westerlies½</vt:lpstr>
      <vt:lpstr>/k`oh; okjs ¼polar easterilies½</vt:lpstr>
      <vt:lpstr>LFkkfud okjs ¼Local winds½</vt:lpstr>
      <vt:lpstr>Slide 35</vt:lpstr>
      <vt:lpstr>[kkjs okjs o erybZ okjs ¼sea and land breezes½  </vt:lpstr>
      <vt:lpstr>Mksaxj o njh okjs</vt:lpstr>
      <vt:lpstr>Mksaxjh okjs o njhrhy okjs ¼Mountain winds and valley winds½</vt:lpstr>
      <vt:lpstr>ioZrjkaxko:u [kkyh mrj.kkjs okjs ¼Descending winds½</vt:lpstr>
      <vt:lpstr>           QkWu okjs ¼Foehn winds  ½</vt:lpstr>
      <vt:lpstr>fpuwd okjs %&amp;</vt:lpstr>
      <vt:lpstr> fpuqd okjs ¼chinook winds½</vt:lpstr>
      <vt:lpstr>okGoaVh okjs</vt:lpstr>
      <vt:lpstr>okGoaVh okjs¼Whiri winds½</vt:lpstr>
      <vt:lpstr>fof”k’V LFkkfud okjs</vt:lpstr>
      <vt:lpstr>Slide 46</vt:lpstr>
      <vt:lpstr>Slide 47</vt:lpstr>
      <vt:lpstr>Slide 48</vt:lpstr>
      <vt:lpstr>Hkwe/; leqnzh izns’kkrhy okjs ¼ FkaM vkf.k dksjMs]m".k vkf.k dksjMs LFkkfud okjs ½</vt:lpstr>
      <vt:lpstr>Ekksleh okjs</vt:lpstr>
      <vt:lpstr>Slide 51</vt:lpstr>
      <vt:lpstr>uS=R; eksleh okjs ¼south west monoons½</vt:lpstr>
      <vt:lpstr>ijr.kkjs eksleh okjs bZ”kkU; eksleh okjs</vt:lpstr>
      <vt:lpstr>bZ”kkU; eksleh fdaok ijr.kkjs eksleh okjs ¼North east monsoons½</vt:lpstr>
      <vt:lpstr>tsV izokg ¼Jet stream½</vt:lpstr>
      <vt:lpstr>tsV izokg ¼Jet stream½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nkckps tkxrhd forj.k</dc:title>
  <dc:creator>abc</dc:creator>
  <cp:lastModifiedBy>abc</cp:lastModifiedBy>
  <cp:revision>161</cp:revision>
  <dcterms:created xsi:type="dcterms:W3CDTF">2016-12-08T07:55:12Z</dcterms:created>
  <dcterms:modified xsi:type="dcterms:W3CDTF">2019-02-11T03:33:49Z</dcterms:modified>
</cp:coreProperties>
</file>